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Lst>
  <p:notesMasterIdLst>
    <p:notesMasterId r:id="rId23"/>
  </p:notesMasterIdLst>
  <p:handoutMasterIdLst>
    <p:handoutMasterId r:id="rId24"/>
  </p:handoutMasterIdLst>
  <p:sldIdLst>
    <p:sldId id="276" r:id="rId5"/>
    <p:sldId id="257" r:id="rId6"/>
    <p:sldId id="299" r:id="rId7"/>
    <p:sldId id="279" r:id="rId8"/>
    <p:sldId id="256" r:id="rId9"/>
    <p:sldId id="281" r:id="rId10"/>
    <p:sldId id="300" r:id="rId11"/>
    <p:sldId id="303" r:id="rId12"/>
    <p:sldId id="294" r:id="rId13"/>
    <p:sldId id="283" r:id="rId14"/>
    <p:sldId id="293" r:id="rId15"/>
    <p:sldId id="305" r:id="rId16"/>
    <p:sldId id="301" r:id="rId17"/>
    <p:sldId id="295" r:id="rId18"/>
    <p:sldId id="296" r:id="rId19"/>
    <p:sldId id="297" r:id="rId20"/>
    <p:sldId id="302"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DEBED-7F2F-4B4C-8960-96354FE89680}" v="9" dt="2024-10-11T19:24:20.272"/>
  </p1510:revLst>
</p1510:revInfo>
</file>

<file path=ppt/tableStyles.xml><?xml version="1.0" encoding="utf-8"?>
<a:tblStyleLst xmlns:a="http://schemas.openxmlformats.org/drawingml/2006/main" def="{5FD0F851-EC5A-4D38-B0AD-8093EC10F338}">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6327" autoAdjust="0"/>
  </p:normalViewPr>
  <p:slideViewPr>
    <p:cSldViewPr snapToGrid="0">
      <p:cViewPr varScale="1">
        <p:scale>
          <a:sx n="106" d="100"/>
          <a:sy n="106" d="100"/>
        </p:scale>
        <p:origin x="792" y="114"/>
      </p:cViewPr>
      <p:guideLst>
        <p:guide orient="horz" pos="2928"/>
        <p:guide pos="384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5933"/>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manski Sara" userId="b383e50f-e7c9-4f1a-8497-db4a3f547ec4" providerId="ADAL" clId="{B21DEBED-7F2F-4B4C-8960-96354FE89680}"/>
    <pc:docChg chg="undo redo custSel addSld delSld modSld">
      <pc:chgData name="Osmanski Sara" userId="b383e50f-e7c9-4f1a-8497-db4a3f547ec4" providerId="ADAL" clId="{B21DEBED-7F2F-4B4C-8960-96354FE89680}" dt="2024-10-11T19:24:32.931" v="221" actId="207"/>
      <pc:docMkLst>
        <pc:docMk/>
      </pc:docMkLst>
      <pc:sldChg chg="modSp mod">
        <pc:chgData name="Osmanski Sara" userId="b383e50f-e7c9-4f1a-8497-db4a3f547ec4" providerId="ADAL" clId="{B21DEBED-7F2F-4B4C-8960-96354FE89680}" dt="2024-10-11T14:54:38.801" v="63" actId="20577"/>
        <pc:sldMkLst>
          <pc:docMk/>
          <pc:sldMk cId="3760724414" sldId="283"/>
        </pc:sldMkLst>
        <pc:spChg chg="mod">
          <ac:chgData name="Osmanski Sara" userId="b383e50f-e7c9-4f1a-8497-db4a3f547ec4" providerId="ADAL" clId="{B21DEBED-7F2F-4B4C-8960-96354FE89680}" dt="2024-10-11T14:54:38.801" v="63" actId="20577"/>
          <ac:spMkLst>
            <pc:docMk/>
            <pc:sldMk cId="3760724414" sldId="283"/>
            <ac:spMk id="2" creationId="{CD7DE88C-4518-8DA5-1DFF-70A6558595C0}"/>
          </ac:spMkLst>
        </pc:spChg>
      </pc:sldChg>
      <pc:sldChg chg="modSp mod">
        <pc:chgData name="Osmanski Sara" userId="b383e50f-e7c9-4f1a-8497-db4a3f547ec4" providerId="ADAL" clId="{B21DEBED-7F2F-4B4C-8960-96354FE89680}" dt="2024-10-11T19:17:54.413" v="174" actId="20577"/>
        <pc:sldMkLst>
          <pc:docMk/>
          <pc:sldMk cId="1735863000" sldId="293"/>
        </pc:sldMkLst>
        <pc:spChg chg="mod">
          <ac:chgData name="Osmanski Sara" userId="b383e50f-e7c9-4f1a-8497-db4a3f547ec4" providerId="ADAL" clId="{B21DEBED-7F2F-4B4C-8960-96354FE89680}" dt="2024-10-11T19:17:54.413" v="174" actId="20577"/>
          <ac:spMkLst>
            <pc:docMk/>
            <pc:sldMk cId="1735863000" sldId="293"/>
            <ac:spMk id="3" creationId="{D2539837-86F8-E190-7724-905421C336A7}"/>
          </ac:spMkLst>
        </pc:spChg>
      </pc:sldChg>
      <pc:sldChg chg="modSp mod">
        <pc:chgData name="Osmanski Sara" userId="b383e50f-e7c9-4f1a-8497-db4a3f547ec4" providerId="ADAL" clId="{B21DEBED-7F2F-4B4C-8960-96354FE89680}" dt="2024-10-11T19:24:32.931" v="221" actId="207"/>
        <pc:sldMkLst>
          <pc:docMk/>
          <pc:sldMk cId="3684793955" sldId="298"/>
        </pc:sldMkLst>
        <pc:spChg chg="mod">
          <ac:chgData name="Osmanski Sara" userId="b383e50f-e7c9-4f1a-8497-db4a3f547ec4" providerId="ADAL" clId="{B21DEBED-7F2F-4B4C-8960-96354FE89680}" dt="2024-10-11T19:24:32.931" v="221" actId="207"/>
          <ac:spMkLst>
            <pc:docMk/>
            <pc:sldMk cId="3684793955" sldId="298"/>
            <ac:spMk id="3" creationId="{F3F2E30C-1333-5529-886B-FD732D3DCBD3}"/>
          </ac:spMkLst>
        </pc:spChg>
      </pc:sldChg>
      <pc:sldChg chg="delSp mod">
        <pc:chgData name="Osmanski Sara" userId="b383e50f-e7c9-4f1a-8497-db4a3f547ec4" providerId="ADAL" clId="{B21DEBED-7F2F-4B4C-8960-96354FE89680}" dt="2024-10-11T14:48:20.477" v="3" actId="478"/>
        <pc:sldMkLst>
          <pc:docMk/>
          <pc:sldMk cId="3279723969" sldId="299"/>
        </pc:sldMkLst>
        <pc:spChg chg="del">
          <ac:chgData name="Osmanski Sara" userId="b383e50f-e7c9-4f1a-8497-db4a3f547ec4" providerId="ADAL" clId="{B21DEBED-7F2F-4B4C-8960-96354FE89680}" dt="2024-10-11T14:48:20.477" v="3" actId="478"/>
          <ac:spMkLst>
            <pc:docMk/>
            <pc:sldMk cId="3279723969" sldId="299"/>
            <ac:spMk id="3" creationId="{3B960991-C5E7-E804-CAC5-4084B3800C93}"/>
          </ac:spMkLst>
        </pc:spChg>
      </pc:sldChg>
      <pc:sldChg chg="modSp mod">
        <pc:chgData name="Osmanski Sara" userId="b383e50f-e7c9-4f1a-8497-db4a3f547ec4" providerId="ADAL" clId="{B21DEBED-7F2F-4B4C-8960-96354FE89680}" dt="2024-10-11T14:50:20.658" v="8" actId="207"/>
        <pc:sldMkLst>
          <pc:docMk/>
          <pc:sldMk cId="1098133571" sldId="302"/>
        </pc:sldMkLst>
        <pc:spChg chg="mod">
          <ac:chgData name="Osmanski Sara" userId="b383e50f-e7c9-4f1a-8497-db4a3f547ec4" providerId="ADAL" clId="{B21DEBED-7F2F-4B4C-8960-96354FE89680}" dt="2024-10-11T14:50:20.658" v="8" actId="207"/>
          <ac:spMkLst>
            <pc:docMk/>
            <pc:sldMk cId="1098133571" sldId="302"/>
            <ac:spMk id="2" creationId="{FF7DAE55-2536-A506-FC94-A26BA61EEA30}"/>
          </ac:spMkLst>
        </pc:spChg>
      </pc:sldChg>
      <pc:sldChg chg="modSp mod">
        <pc:chgData name="Osmanski Sara" userId="b383e50f-e7c9-4f1a-8497-db4a3f547ec4" providerId="ADAL" clId="{B21DEBED-7F2F-4B4C-8960-96354FE89680}" dt="2024-10-11T13:45:43.554" v="2" actId="20577"/>
        <pc:sldMkLst>
          <pc:docMk/>
          <pc:sldMk cId="2070292115" sldId="303"/>
        </pc:sldMkLst>
        <pc:spChg chg="mod">
          <ac:chgData name="Osmanski Sara" userId="b383e50f-e7c9-4f1a-8497-db4a3f547ec4" providerId="ADAL" clId="{B21DEBED-7F2F-4B4C-8960-96354FE89680}" dt="2024-10-11T13:45:43.554" v="2" actId="20577"/>
          <ac:spMkLst>
            <pc:docMk/>
            <pc:sldMk cId="2070292115" sldId="303"/>
            <ac:spMk id="5" creationId="{5B9CCD2F-6960-1115-4E8A-99C450D747C3}"/>
          </ac:spMkLst>
        </pc:spChg>
      </pc:sldChg>
      <pc:sldChg chg="addSp delSp modSp add del mod">
        <pc:chgData name="Osmanski Sara" userId="b383e50f-e7c9-4f1a-8497-db4a3f547ec4" providerId="ADAL" clId="{B21DEBED-7F2F-4B4C-8960-96354FE89680}" dt="2024-10-11T19:16:20.793" v="150" actId="47"/>
        <pc:sldMkLst>
          <pc:docMk/>
          <pc:sldMk cId="1169600643" sldId="304"/>
        </pc:sldMkLst>
        <pc:spChg chg="del">
          <ac:chgData name="Osmanski Sara" userId="b383e50f-e7c9-4f1a-8497-db4a3f547ec4" providerId="ADAL" clId="{B21DEBED-7F2F-4B4C-8960-96354FE89680}" dt="2024-10-11T14:51:32.381" v="10" actId="478"/>
          <ac:spMkLst>
            <pc:docMk/>
            <pc:sldMk cId="1169600643" sldId="304"/>
            <ac:spMk id="2" creationId="{03A38AAD-ED41-A5A5-C08E-89B0C4F54FF8}"/>
          </ac:spMkLst>
        </pc:spChg>
        <pc:spChg chg="del">
          <ac:chgData name="Osmanski Sara" userId="b383e50f-e7c9-4f1a-8497-db4a3f547ec4" providerId="ADAL" clId="{B21DEBED-7F2F-4B4C-8960-96354FE89680}" dt="2024-10-11T14:51:34.131" v="11" actId="478"/>
          <ac:spMkLst>
            <pc:docMk/>
            <pc:sldMk cId="1169600643" sldId="304"/>
            <ac:spMk id="3" creationId="{D2539837-86F8-E190-7724-905421C336A7}"/>
          </ac:spMkLst>
        </pc:spChg>
        <pc:spChg chg="del">
          <ac:chgData name="Osmanski Sara" userId="b383e50f-e7c9-4f1a-8497-db4a3f547ec4" providerId="ADAL" clId="{B21DEBED-7F2F-4B4C-8960-96354FE89680}" dt="2024-10-11T14:51:35.316" v="12" actId="478"/>
          <ac:spMkLst>
            <pc:docMk/>
            <pc:sldMk cId="1169600643" sldId="304"/>
            <ac:spMk id="4" creationId="{D14F103D-6A11-7052-0475-B28F957A9B64}"/>
          </ac:spMkLst>
        </pc:spChg>
        <pc:spChg chg="add mod">
          <ac:chgData name="Osmanski Sara" userId="b383e50f-e7c9-4f1a-8497-db4a3f547ec4" providerId="ADAL" clId="{B21DEBED-7F2F-4B4C-8960-96354FE89680}" dt="2024-10-11T19:11:58.334" v="136" actId="1076"/>
          <ac:spMkLst>
            <pc:docMk/>
            <pc:sldMk cId="1169600643" sldId="304"/>
            <ac:spMk id="6" creationId="{2A94F293-E0CE-FFA8-F36A-CC6EB81C81DF}"/>
          </ac:spMkLst>
        </pc:spChg>
        <pc:spChg chg="add del mod">
          <ac:chgData name="Osmanski Sara" userId="b383e50f-e7c9-4f1a-8497-db4a3f547ec4" providerId="ADAL" clId="{B21DEBED-7F2F-4B4C-8960-96354FE89680}" dt="2024-10-11T14:51:36.891" v="14" actId="478"/>
          <ac:spMkLst>
            <pc:docMk/>
            <pc:sldMk cId="1169600643" sldId="304"/>
            <ac:spMk id="8" creationId="{B0E8DC79-3689-68CC-6037-F4907546B48F}"/>
          </ac:spMkLst>
        </pc:spChg>
        <pc:spChg chg="add del mod">
          <ac:chgData name="Osmanski Sara" userId="b383e50f-e7c9-4f1a-8497-db4a3f547ec4" providerId="ADAL" clId="{B21DEBED-7F2F-4B4C-8960-96354FE89680}" dt="2024-10-11T14:51:36.157" v="13" actId="478"/>
          <ac:spMkLst>
            <pc:docMk/>
            <pc:sldMk cId="1169600643" sldId="304"/>
            <ac:spMk id="10" creationId="{6D15392F-9FA6-7849-B389-A9CED4407E6A}"/>
          </ac:spMkLst>
        </pc:spChg>
        <pc:spChg chg="add del mod">
          <ac:chgData name="Osmanski Sara" userId="b383e50f-e7c9-4f1a-8497-db4a3f547ec4" providerId="ADAL" clId="{B21DEBED-7F2F-4B4C-8960-96354FE89680}" dt="2024-10-11T19:11:23.935" v="126" actId="478"/>
          <ac:spMkLst>
            <pc:docMk/>
            <pc:sldMk cId="1169600643" sldId="304"/>
            <ac:spMk id="11" creationId="{8CF314CC-A060-E285-3EAF-764A40960A0B}"/>
          </ac:spMkLst>
        </pc:spChg>
        <pc:picChg chg="add mod">
          <ac:chgData name="Osmanski Sara" userId="b383e50f-e7c9-4f1a-8497-db4a3f547ec4" providerId="ADAL" clId="{B21DEBED-7F2F-4B4C-8960-96354FE89680}" dt="2024-10-11T19:11:44.812" v="133" actId="1076"/>
          <ac:picMkLst>
            <pc:docMk/>
            <pc:sldMk cId="1169600643" sldId="304"/>
            <ac:picMk id="2" creationId="{E1A47089-252D-F9A9-E7D7-5AC3E75C4A80}"/>
          </ac:picMkLst>
        </pc:picChg>
      </pc:sldChg>
      <pc:sldChg chg="addSp delSp modSp new mod">
        <pc:chgData name="Osmanski Sara" userId="b383e50f-e7c9-4f1a-8497-db4a3f547ec4" providerId="ADAL" clId="{B21DEBED-7F2F-4B4C-8960-96354FE89680}" dt="2024-10-11T19:17:35.709" v="165" actId="478"/>
        <pc:sldMkLst>
          <pc:docMk/>
          <pc:sldMk cId="1746710834" sldId="305"/>
        </pc:sldMkLst>
        <pc:spChg chg="add del">
          <ac:chgData name="Osmanski Sara" userId="b383e50f-e7c9-4f1a-8497-db4a3f547ec4" providerId="ADAL" clId="{B21DEBED-7F2F-4B4C-8960-96354FE89680}" dt="2024-10-11T19:17:35.709" v="165" actId="478"/>
          <ac:spMkLst>
            <pc:docMk/>
            <pc:sldMk cId="1746710834" sldId="305"/>
            <ac:spMk id="2" creationId="{4FF1BC87-17A3-6599-31B5-D2878F4CADDF}"/>
          </ac:spMkLst>
        </pc:spChg>
        <pc:spChg chg="add mod">
          <ac:chgData name="Osmanski Sara" userId="b383e50f-e7c9-4f1a-8497-db4a3f547ec4" providerId="ADAL" clId="{B21DEBED-7F2F-4B4C-8960-96354FE89680}" dt="2024-10-11T19:16:13.209" v="148" actId="1076"/>
          <ac:spMkLst>
            <pc:docMk/>
            <pc:sldMk cId="1746710834" sldId="305"/>
            <ac:spMk id="4" creationId="{0607DCD0-3A28-2B76-4F10-442B4B74C0E1}"/>
          </ac:spMkLst>
        </pc:spChg>
        <pc:spChg chg="add mod">
          <ac:chgData name="Osmanski Sara" userId="b383e50f-e7c9-4f1a-8497-db4a3f547ec4" providerId="ADAL" clId="{B21DEBED-7F2F-4B4C-8960-96354FE89680}" dt="2024-10-11T19:17:29.593" v="164" actId="1038"/>
          <ac:spMkLst>
            <pc:docMk/>
            <pc:sldMk cId="1746710834" sldId="305"/>
            <ac:spMk id="5" creationId="{0492FAD9-0448-01C7-7522-8C6C9A10FE22}"/>
          </ac:spMkLst>
        </pc:spChg>
        <pc:picChg chg="add del mod">
          <ac:chgData name="Osmanski Sara" userId="b383e50f-e7c9-4f1a-8497-db4a3f547ec4" providerId="ADAL" clId="{B21DEBED-7F2F-4B4C-8960-96354FE89680}" dt="2024-10-11T19:16:14.295" v="149" actId="1076"/>
          <ac:picMkLst>
            <pc:docMk/>
            <pc:sldMk cId="1746710834" sldId="305"/>
            <ac:picMk id="3" creationId="{19CF29CD-56B2-D84C-968A-2660157F0B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22A2D-42FA-4553-8772-8DAE87B769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DD895D-FAE0-4BCC-A867-FF4B70D9B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8A188-91E3-4091-B70E-E1E6D807C522}" type="datetimeFigureOut">
              <a:rPr lang="en-US" smtClean="0"/>
              <a:t>10/11/2024</a:t>
            </a:fld>
            <a:endParaRPr lang="en-US" dirty="0"/>
          </a:p>
        </p:txBody>
      </p:sp>
      <p:sp>
        <p:nvSpPr>
          <p:cNvPr id="4" name="Footer Placeholder 3">
            <a:extLst>
              <a:ext uri="{FF2B5EF4-FFF2-40B4-BE49-F238E27FC236}">
                <a16:creationId xmlns:a16="http://schemas.microsoft.com/office/drawing/2014/main" id="{4C4706EC-595E-4FD0-9EC4-968864CC93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699D8E-A980-43D3-BFB9-0812FFA36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EE72E-E5A5-44ED-A736-DB8D8EE9B4C6}" type="slidenum">
              <a:rPr lang="en-US" smtClean="0"/>
              <a:t>‹#›</a:t>
            </a:fld>
            <a:endParaRPr lang="en-US" dirty="0"/>
          </a:p>
        </p:txBody>
      </p:sp>
    </p:spTree>
    <p:extLst>
      <p:ext uri="{BB962C8B-B14F-4D97-AF65-F5344CB8AC3E}">
        <p14:creationId xmlns:p14="http://schemas.microsoft.com/office/powerpoint/2010/main" val="3946174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2412-B176-4E06-823F-C66FEB3E21FB}" type="datetimeFigureOut">
              <a:rPr lang="en-US" smtClean="0"/>
              <a:t>10/11/2024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42FC2-A162-47B3-989B-571A62414964}" type="slidenum">
              <a:rPr lang="en-US" smtClean="0"/>
              <a:t>‹#›</a:t>
            </a:fld>
            <a:endParaRPr lang="en-US" dirty="0"/>
          </a:p>
        </p:txBody>
      </p:sp>
    </p:spTree>
    <p:extLst>
      <p:ext uri="{BB962C8B-B14F-4D97-AF65-F5344CB8AC3E}">
        <p14:creationId xmlns:p14="http://schemas.microsoft.com/office/powerpoint/2010/main" val="389132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a:t>
            </a:fld>
            <a:endParaRPr lang="en-US" dirty="0"/>
          </a:p>
        </p:txBody>
      </p:sp>
    </p:spTree>
    <p:extLst>
      <p:ext uri="{BB962C8B-B14F-4D97-AF65-F5344CB8AC3E}">
        <p14:creationId xmlns:p14="http://schemas.microsoft.com/office/powerpoint/2010/main" val="363090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11</a:t>
            </a:fld>
            <a:endParaRPr lang="en-US" dirty="0"/>
          </a:p>
        </p:txBody>
      </p:sp>
    </p:spTree>
    <p:extLst>
      <p:ext uri="{BB962C8B-B14F-4D97-AF65-F5344CB8AC3E}">
        <p14:creationId xmlns:p14="http://schemas.microsoft.com/office/powerpoint/2010/main" val="4103590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14</a:t>
            </a:fld>
            <a:endParaRPr lang="en-US" dirty="0"/>
          </a:p>
        </p:txBody>
      </p:sp>
    </p:spTree>
    <p:extLst>
      <p:ext uri="{BB962C8B-B14F-4D97-AF65-F5344CB8AC3E}">
        <p14:creationId xmlns:p14="http://schemas.microsoft.com/office/powerpoint/2010/main" val="296924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15</a:t>
            </a:fld>
            <a:endParaRPr lang="en-US" dirty="0"/>
          </a:p>
        </p:txBody>
      </p:sp>
    </p:spTree>
    <p:extLst>
      <p:ext uri="{BB962C8B-B14F-4D97-AF65-F5344CB8AC3E}">
        <p14:creationId xmlns:p14="http://schemas.microsoft.com/office/powerpoint/2010/main" val="135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16</a:t>
            </a:fld>
            <a:endParaRPr lang="en-US" dirty="0"/>
          </a:p>
        </p:txBody>
      </p:sp>
    </p:spTree>
    <p:extLst>
      <p:ext uri="{BB962C8B-B14F-4D97-AF65-F5344CB8AC3E}">
        <p14:creationId xmlns:p14="http://schemas.microsoft.com/office/powerpoint/2010/main" val="191688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18</a:t>
            </a:fld>
            <a:endParaRPr lang="en-US" dirty="0"/>
          </a:p>
        </p:txBody>
      </p:sp>
    </p:spTree>
    <p:extLst>
      <p:ext uri="{BB962C8B-B14F-4D97-AF65-F5344CB8AC3E}">
        <p14:creationId xmlns:p14="http://schemas.microsoft.com/office/powerpoint/2010/main" val="52409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2</a:t>
            </a:fld>
            <a:endParaRPr lang="en-US" dirty="0"/>
          </a:p>
        </p:txBody>
      </p:sp>
    </p:spTree>
    <p:extLst>
      <p:ext uri="{BB962C8B-B14F-4D97-AF65-F5344CB8AC3E}">
        <p14:creationId xmlns:p14="http://schemas.microsoft.com/office/powerpoint/2010/main" val="418880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4</a:t>
            </a:fld>
            <a:endParaRPr lang="en-US" dirty="0"/>
          </a:p>
        </p:txBody>
      </p:sp>
    </p:spTree>
    <p:extLst>
      <p:ext uri="{BB962C8B-B14F-4D97-AF65-F5344CB8AC3E}">
        <p14:creationId xmlns:p14="http://schemas.microsoft.com/office/powerpoint/2010/main" val="123766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5</a:t>
            </a:fld>
            <a:endParaRPr lang="en-US" dirty="0"/>
          </a:p>
        </p:txBody>
      </p:sp>
    </p:spTree>
    <p:extLst>
      <p:ext uri="{BB962C8B-B14F-4D97-AF65-F5344CB8AC3E}">
        <p14:creationId xmlns:p14="http://schemas.microsoft.com/office/powerpoint/2010/main" val="423046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6</a:t>
            </a:fld>
            <a:endParaRPr lang="en-US" dirty="0"/>
          </a:p>
        </p:txBody>
      </p:sp>
    </p:spTree>
    <p:extLst>
      <p:ext uri="{BB962C8B-B14F-4D97-AF65-F5344CB8AC3E}">
        <p14:creationId xmlns:p14="http://schemas.microsoft.com/office/powerpoint/2010/main" val="228485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7</a:t>
            </a:fld>
            <a:endParaRPr lang="en-US" dirty="0"/>
          </a:p>
        </p:txBody>
      </p:sp>
    </p:spTree>
    <p:extLst>
      <p:ext uri="{BB962C8B-B14F-4D97-AF65-F5344CB8AC3E}">
        <p14:creationId xmlns:p14="http://schemas.microsoft.com/office/powerpoint/2010/main" val="122549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8</a:t>
            </a:fld>
            <a:endParaRPr lang="en-US" dirty="0"/>
          </a:p>
        </p:txBody>
      </p:sp>
    </p:spTree>
    <p:extLst>
      <p:ext uri="{BB962C8B-B14F-4D97-AF65-F5344CB8AC3E}">
        <p14:creationId xmlns:p14="http://schemas.microsoft.com/office/powerpoint/2010/main" val="102110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9</a:t>
            </a:fld>
            <a:endParaRPr lang="en-US" dirty="0"/>
          </a:p>
        </p:txBody>
      </p:sp>
    </p:spTree>
    <p:extLst>
      <p:ext uri="{BB962C8B-B14F-4D97-AF65-F5344CB8AC3E}">
        <p14:creationId xmlns:p14="http://schemas.microsoft.com/office/powerpoint/2010/main" val="87957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10</a:t>
            </a:fld>
            <a:endParaRPr lang="en-US" dirty="0"/>
          </a:p>
        </p:txBody>
      </p:sp>
    </p:spTree>
    <p:extLst>
      <p:ext uri="{BB962C8B-B14F-4D97-AF65-F5344CB8AC3E}">
        <p14:creationId xmlns:p14="http://schemas.microsoft.com/office/powerpoint/2010/main" val="117157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627619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8635711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1071377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hasCustomPrompt="1"/>
          </p:nvPr>
        </p:nvSpPr>
        <p:spPr>
          <a:xfrm>
            <a:off x="2197100" y="1079500"/>
            <a:ext cx="7797799" cy="2543594"/>
          </a:xfrm>
        </p:spPr>
        <p:txBody>
          <a:bodyPr anchor="b">
            <a:normAutofit/>
          </a:bodyPr>
          <a:lstStyle>
            <a:lvl1pPr algn="ctr">
              <a:defRPr sz="2800"/>
            </a:lvl1pPr>
          </a:lstStyle>
          <a:p>
            <a:r>
              <a:rPr lang="en-US" dirty="0"/>
              <a:t>Click to add title</a:t>
            </a:r>
          </a:p>
        </p:txBody>
      </p:sp>
      <p:grpSp>
        <p:nvGrpSpPr>
          <p:cNvPr id="7" name="Group 6">
            <a:extLst>
              <a:ext uri="{FF2B5EF4-FFF2-40B4-BE49-F238E27FC236}">
                <a16:creationId xmlns:a16="http://schemas.microsoft.com/office/drawing/2014/main" id="{A8224D70-2CA9-3DC4-F002-EC470A48EB82}"/>
              </a:ext>
              <a:ext uri="{C183D7F6-B498-43B3-948B-1728B52AA6E4}">
                <adec:decorative xmlns:adec="http://schemas.microsoft.com/office/drawing/2017/decorative" val="1"/>
              </a:ext>
            </a:extLst>
          </p:cNvPr>
          <p:cNvGrpSpPr/>
          <p:nvPr userDrawn="1"/>
        </p:nvGrpSpPr>
        <p:grpSpPr>
          <a:xfrm>
            <a:off x="9728046" y="4869342"/>
            <a:ext cx="1623711" cy="630920"/>
            <a:chOff x="9588346" y="4824892"/>
            <a:chExt cx="1623711" cy="630920"/>
          </a:xfrm>
        </p:grpSpPr>
        <p:sp>
          <p:nvSpPr>
            <p:cNvPr id="8" name="Freeform: Shape 15">
              <a:extLst>
                <a:ext uri="{FF2B5EF4-FFF2-40B4-BE49-F238E27FC236}">
                  <a16:creationId xmlns:a16="http://schemas.microsoft.com/office/drawing/2014/main" id="{C0B1F33F-4201-2B4E-E8EC-1D07263083EB}"/>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ED5B178-0506-30BE-93BB-73C02006B988}"/>
                </a:ext>
              </a:extLst>
            </p:cNvPr>
            <p:cNvGrpSpPr/>
            <p:nvPr/>
          </p:nvGrpSpPr>
          <p:grpSpPr>
            <a:xfrm rot="2700000" flipH="1">
              <a:off x="10112436" y="4359902"/>
              <a:ext cx="571820" cy="1620000"/>
              <a:chOff x="8482785" y="4330454"/>
              <a:chExt cx="571820" cy="1620000"/>
            </a:xfrm>
          </p:grpSpPr>
          <p:sp>
            <p:nvSpPr>
              <p:cNvPr id="10" name="Freeform: Shape 17">
                <a:extLst>
                  <a:ext uri="{FF2B5EF4-FFF2-40B4-BE49-F238E27FC236}">
                    <a16:creationId xmlns:a16="http://schemas.microsoft.com/office/drawing/2014/main" id="{B3F854F0-E9B7-2C32-CA3C-FA9719440768}"/>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a:extLst>
                  <a:ext uri="{FF2B5EF4-FFF2-40B4-BE49-F238E27FC236}">
                    <a16:creationId xmlns:a16="http://schemas.microsoft.com/office/drawing/2014/main" id="{E8224CDA-DD93-0DF6-7DD9-8328D1606037}"/>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A3FA5F65-B2C5-BB65-83E3-F195EEE49001}"/>
              </a:ext>
              <a:ext uri="{C183D7F6-B498-43B3-948B-1728B52AA6E4}">
                <adec:decorative xmlns:adec="http://schemas.microsoft.com/office/drawing/2017/decorative" val="1"/>
              </a:ext>
            </a:extLst>
          </p:cNvPr>
          <p:cNvCxnSpPr>
            <a:cxnSpLocks/>
          </p:cNvCxnSpPr>
          <p:nvPr userDrawn="1"/>
        </p:nvCxnSpPr>
        <p:spPr>
          <a:xfrm>
            <a:off x="5826000" y="409908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72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C1D561-971B-43DB-A5A7-63A887A0CA6B}"/>
              </a:ext>
            </a:extLst>
          </p:cNvPr>
          <p:cNvSpPr>
            <a:spLocks noGrp="1"/>
          </p:cNvSpPr>
          <p:nvPr>
            <p:ph type="title" hasCustomPrompt="1"/>
          </p:nvPr>
        </p:nvSpPr>
        <p:spPr>
          <a:xfrm>
            <a:off x="565150" y="548640"/>
            <a:ext cx="5486400" cy="1371600"/>
          </a:xfrm>
        </p:spPr>
        <p:txBody>
          <a:bodyPr anchor="b" anchorCtr="0">
            <a:noAutofit/>
          </a:bodyPr>
          <a:lstStyle>
            <a:lvl1pPr algn="ctr">
              <a:defRPr/>
            </a:lvl1pPr>
          </a:lstStyle>
          <a:p>
            <a:pPr algn="ctr"/>
            <a:r>
              <a:rPr lang="en-US" dirty="0"/>
              <a:t>Click to add title</a:t>
            </a:r>
          </a:p>
        </p:txBody>
      </p:sp>
      <p:cxnSp>
        <p:nvCxnSpPr>
          <p:cNvPr id="9" name="Straight Connector 8">
            <a:extLst>
              <a:ext uri="{FF2B5EF4-FFF2-40B4-BE49-F238E27FC236}">
                <a16:creationId xmlns:a16="http://schemas.microsoft.com/office/drawing/2014/main" id="{8CACFD68-412E-48B4-B9EB-FEDC20A81354}"/>
              </a:ext>
              <a:ext uri="{C183D7F6-B498-43B3-948B-1728B52AA6E4}">
                <adec:decorative xmlns:adec="http://schemas.microsoft.com/office/drawing/2017/decorative" val="1"/>
              </a:ext>
            </a:extLst>
          </p:cNvPr>
          <p:cNvCxnSpPr>
            <a:cxnSpLocks/>
          </p:cNvCxnSpPr>
          <p:nvPr userDrawn="1"/>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0731E0-58E0-4382-ADA7-A9C6DE2E7E36}"/>
              </a:ext>
            </a:extLst>
          </p:cNvPr>
          <p:cNvSpPr>
            <a:spLocks noGrp="1"/>
          </p:cNvSpPr>
          <p:nvPr>
            <p:ph idx="1" hasCustomPrompt="1"/>
          </p:nvPr>
        </p:nvSpPr>
        <p:spPr>
          <a:xfrm>
            <a:off x="565149" y="2759076"/>
            <a:ext cx="5486399" cy="3009899"/>
          </a:xfrm>
        </p:spPr>
        <p:txBody>
          <a:bodyPr>
            <a:noAutofit/>
          </a:bodyPr>
          <a:lstStyle>
            <a:lvl1pPr>
              <a:lnSpc>
                <a:spcPct val="100000"/>
              </a:lnSpc>
              <a:spcBef>
                <a:spcPts val="1000"/>
              </a:spcBef>
              <a:defRPr sz="1800"/>
            </a:lvl1pPr>
            <a:lvl2pPr>
              <a:lnSpc>
                <a:spcPct val="100000"/>
              </a:lnSpc>
              <a:spcBef>
                <a:spcPts val="1000"/>
              </a:spcBef>
              <a:defRPr sz="1800"/>
            </a:lvl2pPr>
            <a:lvl3pPr>
              <a:lnSpc>
                <a:spcPct val="100000"/>
              </a:lnSpc>
              <a:spcBef>
                <a:spcPts val="1000"/>
              </a:spcBef>
              <a:defRPr sz="1600"/>
            </a:lvl3pPr>
            <a:lvl4pPr>
              <a:lnSpc>
                <a:spcPct val="100000"/>
              </a:lnSpc>
              <a:spcBef>
                <a:spcPts val="1000"/>
              </a:spcBef>
              <a:defRPr sz="1800"/>
            </a:lvl4pPr>
            <a:lvl5pPr>
              <a:lnSpc>
                <a:spcPct val="100000"/>
              </a:lnSpc>
              <a:spcBef>
                <a:spcPts val="1000"/>
              </a:spcBef>
              <a:defRPr sz="1800"/>
            </a:lvl5pPr>
            <a:lvl6pPr>
              <a:lnSpc>
                <a:spcPct val="100000"/>
              </a:lnSpc>
              <a:spcBef>
                <a:spcPts val="1000"/>
              </a:spcBef>
              <a:buClr>
                <a:schemeClr val="accent5"/>
              </a:buClr>
              <a:defRPr sz="1600"/>
            </a:lvl6pPr>
            <a:lvl7pPr>
              <a:buClr>
                <a:schemeClr val="accent5"/>
              </a:buClr>
              <a:defRPr/>
            </a:lvl7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2"/>
            <a:endParaRPr lang="en-US" dirty="0"/>
          </a:p>
        </p:txBody>
      </p:sp>
      <p:sp>
        <p:nvSpPr>
          <p:cNvPr id="11" name="Date Placeholder 3">
            <a:extLst>
              <a:ext uri="{FF2B5EF4-FFF2-40B4-BE49-F238E27FC236}">
                <a16:creationId xmlns:a16="http://schemas.microsoft.com/office/drawing/2014/main" id="{23D67752-1F0B-4C84-BBA7-A57E2793D918}"/>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2" name="Rectangle 11">
            <a:extLst>
              <a:ext uri="{FF2B5EF4-FFF2-40B4-BE49-F238E27FC236}">
                <a16:creationId xmlns:a16="http://schemas.microsoft.com/office/drawing/2014/main" id="{FA4033A0-8E66-4ABA-9E27-744642AA948F}"/>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15" name="Footer Placeholder 4">
            <a:extLst>
              <a:ext uri="{FF2B5EF4-FFF2-40B4-BE49-F238E27FC236}">
                <a16:creationId xmlns:a16="http://schemas.microsoft.com/office/drawing/2014/main" id="{E8E05746-2784-43CF-84F7-0175BD650240}"/>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6" name="Slide Number Placeholder 5">
            <a:extLst>
              <a:ext uri="{FF2B5EF4-FFF2-40B4-BE49-F238E27FC236}">
                <a16:creationId xmlns:a16="http://schemas.microsoft.com/office/drawing/2014/main" id="{BB851CC3-3ED8-49E8-B8AC-6D79B036F30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grpSp>
        <p:nvGrpSpPr>
          <p:cNvPr id="2" name="Group 1">
            <a:extLst>
              <a:ext uri="{FF2B5EF4-FFF2-40B4-BE49-F238E27FC236}">
                <a16:creationId xmlns:a16="http://schemas.microsoft.com/office/drawing/2014/main" id="{F6F0BC49-315A-CF7A-E741-A8688AF53E66}"/>
              </a:ext>
            </a:extLst>
          </p:cNvPr>
          <p:cNvGrpSpPr/>
          <p:nvPr userDrawn="1"/>
        </p:nvGrpSpPr>
        <p:grpSpPr>
          <a:xfrm>
            <a:off x="9728046" y="831278"/>
            <a:ext cx="1623711" cy="630920"/>
            <a:chOff x="9588346" y="4824892"/>
            <a:chExt cx="1623711" cy="630920"/>
          </a:xfrm>
        </p:grpSpPr>
        <p:sp>
          <p:nvSpPr>
            <p:cNvPr id="3" name="Freeform: Shape 15">
              <a:extLst>
                <a:ext uri="{FF2B5EF4-FFF2-40B4-BE49-F238E27FC236}">
                  <a16:creationId xmlns:a16="http://schemas.microsoft.com/office/drawing/2014/main" id="{3FCB73E1-B061-C75F-AB29-C27CA95E57A9}"/>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4A16F89-984C-DEA8-C894-E819A7646610}"/>
                </a:ext>
              </a:extLst>
            </p:cNvPr>
            <p:cNvGrpSpPr/>
            <p:nvPr/>
          </p:nvGrpSpPr>
          <p:grpSpPr>
            <a:xfrm rot="2700000" flipH="1">
              <a:off x="10112436" y="4359902"/>
              <a:ext cx="571820" cy="1620000"/>
              <a:chOff x="8482785" y="4330454"/>
              <a:chExt cx="571820" cy="1620000"/>
            </a:xfrm>
          </p:grpSpPr>
          <p:sp>
            <p:nvSpPr>
              <p:cNvPr id="5" name="Freeform: Shape 17">
                <a:extLst>
                  <a:ext uri="{FF2B5EF4-FFF2-40B4-BE49-F238E27FC236}">
                    <a16:creationId xmlns:a16="http://schemas.microsoft.com/office/drawing/2014/main" id="{0971E16B-8BBF-40B5-5862-FAAADBF530A0}"/>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C1D464A1-0F6B-3CEE-8719-573F89E87B36}"/>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3777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D0C49A9B-EBDE-4047-884B-0860623D6391}"/>
              </a:ext>
            </a:extLst>
          </p:cNvPr>
          <p:cNvSpPr>
            <a:spLocks noGrp="1"/>
          </p:cNvSpPr>
          <p:nvPr>
            <p:ph type="ctrTitle" hasCustomPrompt="1"/>
          </p:nvPr>
        </p:nvSpPr>
        <p:spPr>
          <a:xfrm>
            <a:off x="1085851" y="2165174"/>
            <a:ext cx="6118224" cy="1554480"/>
          </a:xfrm>
        </p:spPr>
        <p:txBody>
          <a:bodyPr anchor="b">
            <a:noAutofit/>
          </a:bodyPr>
          <a:lstStyle>
            <a:lvl1pPr algn="ctr">
              <a:defRPr/>
            </a:lvl1pPr>
          </a:lstStyle>
          <a:p>
            <a:r>
              <a:rPr lang="en-US" dirty="0"/>
              <a:t>Click to add title</a:t>
            </a:r>
          </a:p>
        </p:txBody>
      </p:sp>
      <p:sp>
        <p:nvSpPr>
          <p:cNvPr id="35" name="Picture Placeholder 31">
            <a:extLst>
              <a:ext uri="{FF2B5EF4-FFF2-40B4-BE49-F238E27FC236}">
                <a16:creationId xmlns:a16="http://schemas.microsoft.com/office/drawing/2014/main" id="{99CD77F7-3095-4517-B300-DE93875DE53E}"/>
              </a:ext>
            </a:extLst>
          </p:cNvPr>
          <p:cNvSpPr>
            <a:spLocks noGrp="1"/>
          </p:cNvSpPr>
          <p:nvPr>
            <p:ph type="pic" sz="quarter" idx="13" hasCustomPrompt="1"/>
          </p:nvPr>
        </p:nvSpPr>
        <p:spPr>
          <a:xfrm>
            <a:off x="8329613" y="0"/>
            <a:ext cx="3862387" cy="2286000"/>
          </a:xfrm>
        </p:spPr>
        <p:txBody>
          <a:bodyPr>
            <a:normAutofit/>
          </a:bodyPr>
          <a:lstStyle>
            <a:lvl1pPr marL="0" indent="0" algn="ctr">
              <a:buNone/>
              <a:defRPr sz="1800"/>
            </a:lvl1pPr>
          </a:lstStyle>
          <a:p>
            <a:r>
              <a:rPr lang="en-US" dirty="0"/>
              <a:t>Click icon to add photo</a:t>
            </a:r>
          </a:p>
        </p:txBody>
      </p:sp>
      <p:sp>
        <p:nvSpPr>
          <p:cNvPr id="36" name="Picture Placeholder 31">
            <a:extLst>
              <a:ext uri="{FF2B5EF4-FFF2-40B4-BE49-F238E27FC236}">
                <a16:creationId xmlns:a16="http://schemas.microsoft.com/office/drawing/2014/main" id="{F31ECFCC-4520-48AB-A8A1-AF9FC0C055B8}"/>
              </a:ext>
            </a:extLst>
          </p:cNvPr>
          <p:cNvSpPr>
            <a:spLocks noGrp="1"/>
          </p:cNvSpPr>
          <p:nvPr>
            <p:ph type="pic" sz="quarter" idx="14" hasCustomPrompt="1"/>
          </p:nvPr>
        </p:nvSpPr>
        <p:spPr>
          <a:xfrm>
            <a:off x="8329200" y="2286000"/>
            <a:ext cx="3862387" cy="2286000"/>
          </a:xfrm>
        </p:spPr>
        <p:txBody>
          <a:bodyPr>
            <a:normAutofit/>
          </a:bodyPr>
          <a:lstStyle>
            <a:lvl1pPr marL="0" indent="0" algn="ctr">
              <a:buNone/>
              <a:defRPr sz="1800"/>
            </a:lvl1pPr>
          </a:lstStyle>
          <a:p>
            <a:r>
              <a:rPr lang="en-US" dirty="0"/>
              <a:t>Click icon to add photo</a:t>
            </a:r>
          </a:p>
        </p:txBody>
      </p:sp>
      <p:sp>
        <p:nvSpPr>
          <p:cNvPr id="37" name="Picture Placeholder 31">
            <a:extLst>
              <a:ext uri="{FF2B5EF4-FFF2-40B4-BE49-F238E27FC236}">
                <a16:creationId xmlns:a16="http://schemas.microsoft.com/office/drawing/2014/main" id="{0FDBD13C-46E7-4BB9-957D-DE2A5925521A}"/>
              </a:ext>
            </a:extLst>
          </p:cNvPr>
          <p:cNvSpPr>
            <a:spLocks noGrp="1"/>
          </p:cNvSpPr>
          <p:nvPr>
            <p:ph type="pic" sz="quarter" idx="15" hasCustomPrompt="1"/>
          </p:nvPr>
        </p:nvSpPr>
        <p:spPr>
          <a:xfrm>
            <a:off x="8329200" y="4572000"/>
            <a:ext cx="3862387" cy="2286000"/>
          </a:xfrm>
        </p:spPr>
        <p:txBody>
          <a:bodyPr>
            <a:normAutofit/>
          </a:bodyPr>
          <a:lstStyle>
            <a:lvl1pPr marL="0" indent="0" algn="ctr">
              <a:buNone/>
              <a:defRPr sz="1800"/>
            </a:lvl1pPr>
          </a:lstStyle>
          <a:p>
            <a:r>
              <a:rPr lang="en-US" dirty="0"/>
              <a:t>Click icon to add photo</a:t>
            </a:r>
          </a:p>
        </p:txBody>
      </p:sp>
      <p:grpSp>
        <p:nvGrpSpPr>
          <p:cNvPr id="12" name="Group 11">
            <a:extLst>
              <a:ext uri="{FF2B5EF4-FFF2-40B4-BE49-F238E27FC236}">
                <a16:creationId xmlns:a16="http://schemas.microsoft.com/office/drawing/2014/main" id="{85B40728-32E0-44CE-8C68-1E68245C2999}"/>
              </a:ext>
              <a:ext uri="{C183D7F6-B498-43B3-948B-1728B52AA6E4}">
                <adec:decorative xmlns:adec="http://schemas.microsoft.com/office/drawing/2017/decorative" val="1"/>
              </a:ext>
            </a:extLst>
          </p:cNvPr>
          <p:cNvGrpSpPr/>
          <p:nvPr userDrawn="1"/>
        </p:nvGrpSpPr>
        <p:grpSpPr>
          <a:xfrm>
            <a:off x="3400874" y="4194521"/>
            <a:ext cx="1481845" cy="787628"/>
            <a:chOff x="4987925" y="2840038"/>
            <a:chExt cx="2216150" cy="1177924"/>
          </a:xfrm>
        </p:grpSpPr>
        <p:sp>
          <p:nvSpPr>
            <p:cNvPr id="13" name="Rectangle 12">
              <a:extLst>
                <a:ext uri="{FF2B5EF4-FFF2-40B4-BE49-F238E27FC236}">
                  <a16:creationId xmlns:a16="http://schemas.microsoft.com/office/drawing/2014/main" id="{40A6D99A-68F3-4E08-BB89-083CE0299CE2}"/>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14" name="Rectangle 13">
              <a:extLst>
                <a:ext uri="{FF2B5EF4-FFF2-40B4-BE49-F238E27FC236}">
                  <a16:creationId xmlns:a16="http://schemas.microsoft.com/office/drawing/2014/main" id="{8B4F5556-21F4-4E26-9504-49ADE7D84749}"/>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15" name="Rectangle 14">
              <a:extLst>
                <a:ext uri="{FF2B5EF4-FFF2-40B4-BE49-F238E27FC236}">
                  <a16:creationId xmlns:a16="http://schemas.microsoft.com/office/drawing/2014/main" id="{E0E1118C-DFA4-410C-961C-BE0488441C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16" name="Group 15">
              <a:extLst>
                <a:ext uri="{FF2B5EF4-FFF2-40B4-BE49-F238E27FC236}">
                  <a16:creationId xmlns:a16="http://schemas.microsoft.com/office/drawing/2014/main" id="{B5A8ECE6-B3E3-4761-A6AD-711AF71EEA0D}"/>
                </a:ext>
              </a:extLst>
            </p:cNvPr>
            <p:cNvGrpSpPr/>
            <p:nvPr/>
          </p:nvGrpSpPr>
          <p:grpSpPr>
            <a:xfrm>
              <a:off x="5614944" y="3117662"/>
              <a:ext cx="1009280" cy="464739"/>
              <a:chOff x="4432859" y="3200647"/>
              <a:chExt cx="1009280" cy="464739"/>
            </a:xfrm>
          </p:grpSpPr>
          <p:sp>
            <p:nvSpPr>
              <p:cNvPr id="24" name="Freeform: Shape 23">
                <a:extLst>
                  <a:ext uri="{FF2B5EF4-FFF2-40B4-BE49-F238E27FC236}">
                    <a16:creationId xmlns:a16="http://schemas.microsoft.com/office/drawing/2014/main" id="{5B1F0E3F-4B5E-4F5B-93A6-CE1017521BF1}"/>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B20599F0-ACFC-4223-A598-8FFAF21406AB}"/>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17" name="Group 16">
              <a:extLst>
                <a:ext uri="{FF2B5EF4-FFF2-40B4-BE49-F238E27FC236}">
                  <a16:creationId xmlns:a16="http://schemas.microsoft.com/office/drawing/2014/main" id="{C6703144-DA66-4EFB-B790-4E044756FF37}"/>
                </a:ext>
              </a:extLst>
            </p:cNvPr>
            <p:cNvGrpSpPr/>
            <p:nvPr/>
          </p:nvGrpSpPr>
          <p:grpSpPr>
            <a:xfrm>
              <a:off x="5679979" y="2915338"/>
              <a:ext cx="1080000" cy="1080000"/>
              <a:chOff x="4497894" y="2998323"/>
              <a:chExt cx="1080000" cy="1080000"/>
            </a:xfrm>
          </p:grpSpPr>
          <p:grpSp>
            <p:nvGrpSpPr>
              <p:cNvPr id="18" name="Group 17">
                <a:extLst>
                  <a:ext uri="{FF2B5EF4-FFF2-40B4-BE49-F238E27FC236}">
                    <a16:creationId xmlns:a16="http://schemas.microsoft.com/office/drawing/2014/main" id="{63371BE5-97EB-4365-8EDA-4C634155E79F}"/>
                  </a:ext>
                </a:extLst>
              </p:cNvPr>
              <p:cNvGrpSpPr/>
              <p:nvPr/>
            </p:nvGrpSpPr>
            <p:grpSpPr>
              <a:xfrm rot="13500000">
                <a:off x="4805524" y="2998323"/>
                <a:ext cx="464739" cy="1080000"/>
                <a:chOff x="4511184" y="2470620"/>
                <a:chExt cx="464739" cy="1080000"/>
              </a:xfrm>
            </p:grpSpPr>
            <p:sp>
              <p:nvSpPr>
                <p:cNvPr id="22" name="Freeform: Shape 21">
                  <a:extLst>
                    <a:ext uri="{FF2B5EF4-FFF2-40B4-BE49-F238E27FC236}">
                      <a16:creationId xmlns:a16="http://schemas.microsoft.com/office/drawing/2014/main" id="{533C4D53-A668-4609-B338-E2D33C24A811}"/>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23" name="Straight Connector 22">
                  <a:extLst>
                    <a:ext uri="{FF2B5EF4-FFF2-40B4-BE49-F238E27FC236}">
                      <a16:creationId xmlns:a16="http://schemas.microsoft.com/office/drawing/2014/main" id="{A487C5A9-C4B3-4A68-8DFB-43F4CDB4073A}"/>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2E4A2F3-57A7-4529-A621-A36F1E777A4E}"/>
                  </a:ext>
                </a:extLst>
              </p:cNvPr>
              <p:cNvGrpSpPr/>
              <p:nvPr/>
            </p:nvGrpSpPr>
            <p:grpSpPr>
              <a:xfrm rot="8100000" flipH="1">
                <a:off x="4542572" y="2998323"/>
                <a:ext cx="464739" cy="1080000"/>
                <a:chOff x="4511184" y="2470620"/>
                <a:chExt cx="464739" cy="1080000"/>
              </a:xfrm>
            </p:grpSpPr>
            <p:sp>
              <p:nvSpPr>
                <p:cNvPr id="20" name="Freeform: Shape 19">
                  <a:extLst>
                    <a:ext uri="{FF2B5EF4-FFF2-40B4-BE49-F238E27FC236}">
                      <a16:creationId xmlns:a16="http://schemas.microsoft.com/office/drawing/2014/main" id="{1482263E-6A78-46B7-8AB8-845C9C9103B4}"/>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21" name="Straight Connector 20">
                  <a:extLst>
                    <a:ext uri="{FF2B5EF4-FFF2-40B4-BE49-F238E27FC236}">
                      <a16:creationId xmlns:a16="http://schemas.microsoft.com/office/drawing/2014/main" id="{3C7B34F9-7954-4950-ABEA-DDBFF4A4CC9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90040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C47B699-08C0-4851-8BAE-384C14E4E049}"/>
              </a:ext>
            </a:extLst>
          </p:cNvPr>
          <p:cNvSpPr>
            <a:spLocks noGrp="1"/>
          </p:cNvSpPr>
          <p:nvPr>
            <p:ph type="ctrTitle" hasCustomPrompt="1"/>
          </p:nvPr>
        </p:nvSpPr>
        <p:spPr>
          <a:xfrm>
            <a:off x="7766050" y="1079500"/>
            <a:ext cx="3884962" cy="2138400"/>
          </a:xfrm>
        </p:spPr>
        <p:txBody>
          <a:bodyPr anchor="b">
            <a:noAutofit/>
          </a:bodyPr>
          <a:lstStyle>
            <a:lvl1pPr algn="ctr">
              <a:defRPr/>
            </a:lvl1pPr>
          </a:lstStyle>
          <a:p>
            <a:r>
              <a:rPr lang="en-US" dirty="0"/>
              <a:t>Click to add title</a:t>
            </a:r>
          </a:p>
        </p:txBody>
      </p:sp>
      <p:sp>
        <p:nvSpPr>
          <p:cNvPr id="15" name="Subtitle 2">
            <a:extLst>
              <a:ext uri="{FF2B5EF4-FFF2-40B4-BE49-F238E27FC236}">
                <a16:creationId xmlns:a16="http://schemas.microsoft.com/office/drawing/2014/main" id="{B84917A2-B37A-4655-9D10-50C6FD698FA2}"/>
              </a:ext>
            </a:extLst>
          </p:cNvPr>
          <p:cNvSpPr>
            <a:spLocks noGrp="1"/>
          </p:cNvSpPr>
          <p:nvPr>
            <p:ph type="subTitle" idx="1" hasCustomPrompt="1"/>
          </p:nvPr>
        </p:nvSpPr>
        <p:spPr>
          <a:xfrm>
            <a:off x="7766051" y="4113213"/>
            <a:ext cx="3884961" cy="1655762"/>
          </a:xfrm>
        </p:spPr>
        <p:txBody>
          <a:bodyPr>
            <a:noAutofit/>
          </a:bodyPr>
          <a:lstStyle>
            <a:lvl1pPr marL="0" indent="0" algn="ctr">
              <a:lnSpc>
                <a:spcPct val="90000"/>
              </a:lnSpc>
              <a:buNone/>
              <a:defRPr sz="2400" i="1"/>
            </a:lvl1pPr>
          </a:lstStyle>
          <a:p>
            <a:r>
              <a:rPr lang="en-US" dirty="0"/>
              <a:t>Click to add subtitle</a:t>
            </a:r>
          </a:p>
        </p:txBody>
      </p:sp>
      <p:cxnSp>
        <p:nvCxnSpPr>
          <p:cNvPr id="23" name="Straight Connector 22">
            <a:extLst>
              <a:ext uri="{FF2B5EF4-FFF2-40B4-BE49-F238E27FC236}">
                <a16:creationId xmlns:a16="http://schemas.microsoft.com/office/drawing/2014/main" id="{88EE5317-4FED-4CB5-85EE-6DAD46C28417}"/>
              </a:ext>
              <a:ext uri="{C183D7F6-B498-43B3-948B-1728B52AA6E4}">
                <adec:decorative xmlns:adec="http://schemas.microsoft.com/office/drawing/2017/decorative" val="1"/>
              </a:ext>
            </a:extLst>
          </p:cNvPr>
          <p:cNvCxnSpPr>
            <a:cxnSpLocks/>
          </p:cNvCxnSpPr>
          <p:nvPr userDrawn="1"/>
        </p:nvCxnSpPr>
        <p:spPr>
          <a:xfrm>
            <a:off x="9438531"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3B0D3427-2AA8-987B-E83A-494604F72C16}"/>
              </a:ext>
            </a:extLst>
          </p:cNvPr>
          <p:cNvSpPr>
            <a:spLocks noGrp="1"/>
          </p:cNvSpPr>
          <p:nvPr>
            <p:ph type="pic" sz="quarter" idx="13" hasCustomPrompt="1"/>
          </p:nvPr>
        </p:nvSpPr>
        <p:spPr>
          <a:xfrm>
            <a:off x="541338" y="539750"/>
            <a:ext cx="6670675" cy="5759450"/>
          </a:xfrm>
          <a:custGeom>
            <a:avLst/>
            <a:gdLst>
              <a:gd name="connsiteX0" fmla="*/ 6573720 w 6670675"/>
              <a:gd name="connsiteY0" fmla="*/ 0 h 5759450"/>
              <a:gd name="connsiteX1" fmla="*/ 6670675 w 6670675"/>
              <a:gd name="connsiteY1" fmla="*/ 0 h 5759450"/>
              <a:gd name="connsiteX2" fmla="*/ 6670675 w 6670675"/>
              <a:gd name="connsiteY2" fmla="*/ 5759450 h 5759450"/>
              <a:gd name="connsiteX3" fmla="*/ 0 w 6670675"/>
              <a:gd name="connsiteY3" fmla="*/ 5759450 h 5759450"/>
              <a:gd name="connsiteX4" fmla="*/ 0 w 6670675"/>
              <a:gd name="connsiteY4" fmla="*/ 5669502 h 5759450"/>
              <a:gd name="connsiteX5" fmla="*/ 6573720 w 6670675"/>
              <a:gd name="connsiteY5" fmla="*/ 5669502 h 5759450"/>
              <a:gd name="connsiteX6" fmla="*/ 0 w 6670675"/>
              <a:gd name="connsiteY6" fmla="*/ 0 h 5759450"/>
              <a:gd name="connsiteX7" fmla="*/ 6562411 w 6670675"/>
              <a:gd name="connsiteY7" fmla="*/ 0 h 5759450"/>
              <a:gd name="connsiteX8" fmla="*/ 6562411 w 6670675"/>
              <a:gd name="connsiteY8" fmla="*/ 5658193 h 5759450"/>
              <a:gd name="connsiteX9" fmla="*/ 0 w 6670675"/>
              <a:gd name="connsiteY9" fmla="*/ 5658193 h 57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0675" h="5759450">
                <a:moveTo>
                  <a:pt x="6573720" y="0"/>
                </a:moveTo>
                <a:lnTo>
                  <a:pt x="6670675" y="0"/>
                </a:lnTo>
                <a:lnTo>
                  <a:pt x="6670675" y="5759450"/>
                </a:lnTo>
                <a:lnTo>
                  <a:pt x="0" y="5759450"/>
                </a:lnTo>
                <a:lnTo>
                  <a:pt x="0" y="5669502"/>
                </a:lnTo>
                <a:lnTo>
                  <a:pt x="6573720" y="5669502"/>
                </a:lnTo>
                <a:close/>
                <a:moveTo>
                  <a:pt x="0" y="0"/>
                </a:moveTo>
                <a:lnTo>
                  <a:pt x="6562411" y="0"/>
                </a:lnTo>
                <a:lnTo>
                  <a:pt x="6562411" y="5658193"/>
                </a:lnTo>
                <a:lnTo>
                  <a:pt x="0" y="5658193"/>
                </a:lnTo>
                <a:close/>
              </a:path>
            </a:pathLst>
          </a:custGeom>
        </p:spPr>
        <p:txBody>
          <a:bodyPr wrap="square">
            <a:noAutofit/>
          </a:bodyPr>
          <a:lstStyle>
            <a:lvl1pPr marL="0" indent="0" algn="ctr">
              <a:buNone/>
              <a:defRPr sz="1800"/>
            </a:lvl1pPr>
          </a:lstStyle>
          <a:p>
            <a:r>
              <a:rPr lang="en-US" dirty="0"/>
              <a:t>Click icon to add photo</a:t>
            </a:r>
          </a:p>
        </p:txBody>
      </p:sp>
      <p:sp>
        <p:nvSpPr>
          <p:cNvPr id="6" name="Frame 5">
            <a:extLst>
              <a:ext uri="{FF2B5EF4-FFF2-40B4-BE49-F238E27FC236}">
                <a16:creationId xmlns:a16="http://schemas.microsoft.com/office/drawing/2014/main" id="{1D4FB6FD-0D78-2F14-EC30-9013875CFD4A}"/>
              </a:ext>
            </a:extLst>
          </p:cNvPr>
          <p:cNvSpPr/>
          <p:nvPr userDrawn="1"/>
        </p:nvSpPr>
        <p:spPr>
          <a:xfrm>
            <a:off x="439938" y="439388"/>
            <a:ext cx="6675120" cy="5769864"/>
          </a:xfrm>
          <a:prstGeom prst="frame">
            <a:avLst>
              <a:gd name="adj1" fmla="val 19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03449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4">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1066800" y="777246"/>
            <a:ext cx="10058400" cy="1097280"/>
          </a:xfrm>
        </p:spPr>
        <p:txBody>
          <a:bodyPr wrap="square" anchor="ctr" anchorCtr="0">
            <a:normAutofit/>
          </a:bodyPr>
          <a:lstStyle>
            <a:lvl1pPr algn="ctr">
              <a:defRPr/>
            </a:lvl1pPr>
          </a:lstStyle>
          <a:p>
            <a:pPr algn="ctr"/>
            <a:r>
              <a:rPr lang="en-US" dirty="0"/>
              <a:t>Click to add title</a:t>
            </a:r>
          </a:p>
        </p:txBody>
      </p:sp>
      <p:sp>
        <p:nvSpPr>
          <p:cNvPr id="5" name="Content Placeholder 3">
            <a:extLst>
              <a:ext uri="{FF2B5EF4-FFF2-40B4-BE49-F238E27FC236}">
                <a16:creationId xmlns:a16="http://schemas.microsoft.com/office/drawing/2014/main" id="{F2B970E0-2BF6-DE0A-33F2-E136830CC0F2}"/>
              </a:ext>
            </a:extLst>
          </p:cNvPr>
          <p:cNvSpPr>
            <a:spLocks noGrp="1"/>
          </p:cNvSpPr>
          <p:nvPr>
            <p:ph sz="quarter" idx="17" hasCustomPrompt="1"/>
          </p:nvPr>
        </p:nvSpPr>
        <p:spPr>
          <a:xfrm>
            <a:off x="1711243" y="2287435"/>
            <a:ext cx="8769514" cy="3768195"/>
          </a:xfrm>
        </p:spPr>
        <p:txBody>
          <a:bodyPr tIns="182880">
            <a:noAutofit/>
          </a:bodyPr>
          <a:lstStyle>
            <a:lvl1pPr marL="283464" indent="-283464">
              <a:lnSpc>
                <a:spcPct val="100000"/>
              </a:lnSpc>
              <a:spcBef>
                <a:spcPts val="1000"/>
              </a:spcBef>
              <a:defRPr sz="1800"/>
            </a:lvl1pPr>
            <a:lvl2pPr marL="283464">
              <a:lnSpc>
                <a:spcPct val="100000"/>
              </a:lnSpc>
              <a:spcBef>
                <a:spcPts val="1000"/>
              </a:spcBef>
              <a:defRPr sz="1800"/>
            </a:lvl2pPr>
            <a:lvl3pPr indent="-283464">
              <a:lnSpc>
                <a:spcPct val="100000"/>
              </a:lnSpc>
              <a:spcBef>
                <a:spcPts val="1000"/>
              </a:spcBef>
              <a:defRPr sz="1800"/>
            </a:lvl3pPr>
            <a:lvl4pPr>
              <a:lnSpc>
                <a:spcPct val="100000"/>
              </a:lnSpc>
              <a:spcBef>
                <a:spcPts val="1000"/>
              </a:spcBef>
              <a:defRPr sz="1800"/>
            </a:lvl4pPr>
            <a:lvl5pPr indent="-283464">
              <a:lnSpc>
                <a:spcPct val="1000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20574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6" name="Rectangle 5">
            <a:extLst>
              <a:ext uri="{FF2B5EF4-FFF2-40B4-BE49-F238E27FC236}">
                <a16:creationId xmlns:a16="http://schemas.microsoft.com/office/drawing/2014/main" id="{2B2C7C83-D77B-1EFF-5877-DB5DF792E80B}"/>
              </a:ext>
              <a:ext uri="{C183D7F6-B498-43B3-948B-1728B52AA6E4}">
                <adec:decorative xmlns:adec="http://schemas.microsoft.com/office/drawing/2017/decorative" val="1"/>
              </a:ext>
            </a:extLst>
          </p:cNvPr>
          <p:cNvSpPr/>
          <p:nvPr userDrawn="1"/>
        </p:nvSpPr>
        <p:spPr>
          <a:xfrm>
            <a:off x="541163" y="548640"/>
            <a:ext cx="11109674" cy="57492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927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Columns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1066800" y="777244"/>
            <a:ext cx="10058400" cy="1097280"/>
          </a:xfrm>
        </p:spPr>
        <p:txBody>
          <a:bodyPr wrap="square" anchor="ctr" anchorCtr="0">
            <a:normAutofit/>
          </a:bodyPr>
          <a:lstStyle>
            <a:lvl1pPr algn="ctr">
              <a:defRPr/>
            </a:lvl1pPr>
          </a:lstStyle>
          <a:p>
            <a:pPr algn="ctr"/>
            <a:r>
              <a:rPr lang="en-US" dirty="0"/>
              <a:t>Click to add title</a:t>
            </a:r>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2057404"/>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2B970E0-2BF6-DE0A-33F2-E136830CC0F2}"/>
              </a:ext>
            </a:extLst>
          </p:cNvPr>
          <p:cNvSpPr>
            <a:spLocks noGrp="1"/>
          </p:cNvSpPr>
          <p:nvPr>
            <p:ph sz="quarter" idx="17" hasCustomPrompt="1"/>
          </p:nvPr>
        </p:nvSpPr>
        <p:spPr>
          <a:xfrm>
            <a:off x="1664443" y="2484712"/>
            <a:ext cx="4360507" cy="3605420"/>
          </a:xfrm>
        </p:spPr>
        <p:txBody>
          <a:bodyPr>
            <a:noAutofit/>
          </a:bodyPr>
          <a:lstStyle>
            <a:lvl1pPr marL="0" indent="0">
              <a:lnSpc>
                <a:spcPct val="100000"/>
              </a:lnSpc>
              <a:spcBef>
                <a:spcPts val="1000"/>
              </a:spcBef>
              <a:buNone/>
              <a:defRPr sz="1800" i="0"/>
            </a:lvl1pPr>
            <a:lvl2pPr marL="285750"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buFont typeface="Wingdings" panose="05000000000000000000" pitchFamily="2" charset="2"/>
              <a:buChar char=""/>
              <a:defRPr sz="1800" i="0"/>
            </a:lvl3pPr>
            <a:lvl4pPr marL="685800">
              <a:lnSpc>
                <a:spcPct val="100000"/>
              </a:lnSpc>
              <a:spcBef>
                <a:spcPts val="1000"/>
              </a:spcBef>
              <a:defRPr sz="1800" i="0"/>
            </a:lvl4pPr>
            <a:lvl5pPr marL="1143000" indent="-283464">
              <a:lnSpc>
                <a:spcPct val="100000"/>
              </a:lnSpc>
              <a:spcBef>
                <a:spcPts val="1000"/>
              </a:spcBef>
              <a:buClr>
                <a:schemeClr val="accent5">
                  <a:lumMod val="60000"/>
                  <a:lumOff val="40000"/>
                </a:schemeClr>
              </a:buClr>
              <a:defRPr sz="1800" i="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6418C0F6-1F2A-74E4-A6C4-914FE336632A}"/>
              </a:ext>
            </a:extLst>
          </p:cNvPr>
          <p:cNvSpPr>
            <a:spLocks noGrp="1"/>
          </p:cNvSpPr>
          <p:nvPr>
            <p:ph sz="quarter" idx="18" hasCustomPrompt="1"/>
          </p:nvPr>
        </p:nvSpPr>
        <p:spPr>
          <a:xfrm>
            <a:off x="6359649" y="2493040"/>
            <a:ext cx="4360507" cy="3605420"/>
          </a:xfrm>
        </p:spPr>
        <p:txBody>
          <a:bodyPr>
            <a:noAutofit/>
          </a:bodyPr>
          <a:lstStyle>
            <a:lvl1pPr marL="0" indent="0">
              <a:lnSpc>
                <a:spcPct val="100000"/>
              </a:lnSpc>
              <a:spcBef>
                <a:spcPts val="1000"/>
              </a:spcBef>
              <a:buNone/>
              <a:defRPr sz="1800" i="0"/>
            </a:lvl1pPr>
            <a:lvl2pPr marL="283464"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defRPr sz="1800" i="0"/>
            </a:lvl3pPr>
            <a:lvl4pPr marL="685800">
              <a:lnSpc>
                <a:spcPct val="100000"/>
              </a:lnSpc>
              <a:spcBef>
                <a:spcPts val="1000"/>
              </a:spcBef>
              <a:defRPr sz="1800" i="0"/>
            </a:lvl4pPr>
            <a:lvl5pPr marL="1143000" indent="-283464">
              <a:lnSpc>
                <a:spcPct val="100000"/>
              </a:lnSpc>
              <a:spcBef>
                <a:spcPts val="1000"/>
              </a:spcBef>
              <a:buClr>
                <a:schemeClr val="accent5">
                  <a:lumMod val="60000"/>
                  <a:lumOff val="40000"/>
                </a:schemeClr>
              </a:buClr>
              <a:defRPr sz="1800" i="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3" name="Rectangle 2">
            <a:extLst>
              <a:ext uri="{FF2B5EF4-FFF2-40B4-BE49-F238E27FC236}">
                <a16:creationId xmlns:a16="http://schemas.microsoft.com/office/drawing/2014/main" id="{C97ED942-AF2B-12D4-2ED4-570ACFD0F4BD}"/>
              </a:ext>
              <a:ext uri="{C183D7F6-B498-43B3-948B-1728B52AA6E4}">
                <adec:decorative xmlns:adec="http://schemas.microsoft.com/office/drawing/2017/decorative" val="1"/>
              </a:ext>
            </a:extLst>
          </p:cNvPr>
          <p:cNvSpPr/>
          <p:nvPr userDrawn="1"/>
        </p:nvSpPr>
        <p:spPr>
          <a:xfrm>
            <a:off x="541163" y="548640"/>
            <a:ext cx="11109674" cy="57492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5858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2 Conten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A45527-A259-1C6D-E8B4-514715484B30}"/>
              </a:ext>
              <a:ext uri="{C183D7F6-B498-43B3-948B-1728B52AA6E4}">
                <adec:decorative xmlns:adec="http://schemas.microsoft.com/office/drawing/2017/decorative" val="1"/>
              </a:ext>
            </a:extLst>
          </p:cNvPr>
          <p:cNvSpPr/>
          <p:nvPr userDrawn="1"/>
        </p:nvSpPr>
        <p:spPr>
          <a:xfrm>
            <a:off x="0" y="3245608"/>
            <a:ext cx="12192000" cy="3612392"/>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3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548640" y="548640"/>
            <a:ext cx="3886200" cy="2304288"/>
          </a:xfrm>
        </p:spPr>
        <p:txBody>
          <a:bodyPr wrap="square" anchor="ctr" anchorCtr="0">
            <a:normAutofit/>
          </a:bodyPr>
          <a:lstStyle>
            <a:lvl1pPr algn="ctr">
              <a:defRPr/>
            </a:lvl1pPr>
          </a:lstStyle>
          <a:p>
            <a:pPr algn="ctr"/>
            <a:r>
              <a:rPr lang="en-US" dirty="0"/>
              <a:t>Click to add title</a:t>
            </a:r>
          </a:p>
        </p:txBody>
      </p:sp>
      <p:sp>
        <p:nvSpPr>
          <p:cNvPr id="4" name="Content Placeholder 3">
            <a:extLst>
              <a:ext uri="{FF2B5EF4-FFF2-40B4-BE49-F238E27FC236}">
                <a16:creationId xmlns:a16="http://schemas.microsoft.com/office/drawing/2014/main" id="{FE4ACBDB-D54B-994A-AD88-E89D37245FAD}"/>
              </a:ext>
            </a:extLst>
          </p:cNvPr>
          <p:cNvSpPr>
            <a:spLocks noGrp="1"/>
          </p:cNvSpPr>
          <p:nvPr>
            <p:ph sz="quarter" idx="17" hasCustomPrompt="1"/>
          </p:nvPr>
        </p:nvSpPr>
        <p:spPr>
          <a:xfrm>
            <a:off x="5534660" y="548641"/>
            <a:ext cx="6130625" cy="2304288"/>
          </a:xfrm>
        </p:spPr>
        <p:txBody>
          <a:bodyPr anchor="ctr">
            <a:noAutofit/>
          </a:bodyPr>
          <a:lstStyle>
            <a:lvl1pPr marL="512064" indent="-512064">
              <a:lnSpc>
                <a:spcPct val="100000"/>
              </a:lnSpc>
              <a:spcBef>
                <a:spcPts val="1000"/>
              </a:spcBef>
              <a:buClr>
                <a:schemeClr val="accent5">
                  <a:lumMod val="60000"/>
                  <a:lumOff val="40000"/>
                </a:schemeClr>
              </a:buClr>
              <a:buFont typeface="+mj-lt"/>
              <a:buAutoNum type="arabicPeriod"/>
              <a:defRPr sz="1800"/>
            </a:lvl1pPr>
            <a:lvl2pPr marL="702900" indent="-342900">
              <a:lnSpc>
                <a:spcPct val="100000"/>
              </a:lnSpc>
              <a:spcBef>
                <a:spcPts val="1000"/>
              </a:spcBef>
              <a:buClr>
                <a:schemeClr val="accent5">
                  <a:lumMod val="60000"/>
                  <a:lumOff val="40000"/>
                </a:schemeClr>
              </a:buClr>
              <a:buFont typeface="+mj-lt"/>
              <a:buAutoNum type="arabicPeriod"/>
              <a:defRPr sz="1800"/>
            </a:lvl2pPr>
            <a:lvl3pPr marL="1139436" indent="-342900">
              <a:lnSpc>
                <a:spcPct val="100000"/>
              </a:lnSpc>
              <a:spcBef>
                <a:spcPts val="1000"/>
              </a:spcBef>
              <a:buClr>
                <a:schemeClr val="accent5">
                  <a:lumMod val="60000"/>
                  <a:lumOff val="40000"/>
                </a:schemeClr>
              </a:buClr>
              <a:buFont typeface="+mj-lt"/>
              <a:buAutoNum type="arabicPeriod"/>
              <a:defRPr sz="1800"/>
            </a:lvl3pPr>
            <a:lvl4pPr marL="1422900" indent="-342900">
              <a:lnSpc>
                <a:spcPct val="100000"/>
              </a:lnSpc>
              <a:spcBef>
                <a:spcPts val="1000"/>
              </a:spcBef>
              <a:buClr>
                <a:schemeClr val="accent5">
                  <a:lumMod val="60000"/>
                  <a:lumOff val="40000"/>
                </a:schemeClr>
              </a:buClr>
              <a:buFont typeface="+mj-lt"/>
              <a:buAutoNum type="arabicPeriod"/>
              <a:defRPr sz="1800"/>
            </a:lvl4pPr>
            <a:lvl5pPr marL="1859436" indent="-342900">
              <a:lnSpc>
                <a:spcPct val="100000"/>
              </a:lnSpc>
              <a:spcBef>
                <a:spcPts val="1000"/>
              </a:spcBef>
              <a:buClr>
                <a:schemeClr val="accent5">
                  <a:lumMod val="60000"/>
                  <a:lumOff val="40000"/>
                </a:schemeClr>
              </a:buClr>
              <a:buFont typeface="+mj-lt"/>
              <a:buAutoNum type="arabi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ED8447B1-F82E-026F-7FF0-7E95D361E7A9}"/>
              </a:ext>
            </a:extLst>
          </p:cNvPr>
          <p:cNvSpPr>
            <a:spLocks noGrp="1"/>
          </p:cNvSpPr>
          <p:nvPr>
            <p:ph sz="quarter" idx="18" hasCustomPrompt="1"/>
          </p:nvPr>
        </p:nvSpPr>
        <p:spPr>
          <a:xfrm>
            <a:off x="5520387" y="3735238"/>
            <a:ext cx="6130625" cy="2574120"/>
          </a:xfrm>
        </p:spPr>
        <p:txBody>
          <a:bodyPr>
            <a:noAutofit/>
          </a:bodyPr>
          <a:lstStyle>
            <a:lvl1pPr marL="0" indent="0">
              <a:lnSpc>
                <a:spcPct val="100000"/>
              </a:lnSpc>
              <a:spcBef>
                <a:spcPts val="1000"/>
              </a:spcBef>
              <a:buNone/>
              <a:defRPr sz="1800"/>
            </a:lvl1pPr>
            <a:lvl2pPr marL="283464"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defRPr sz="1800" i="0"/>
            </a:lvl3pPr>
            <a:lvl4pPr marL="685800">
              <a:lnSpc>
                <a:spcPct val="100000"/>
              </a:lnSpc>
              <a:spcBef>
                <a:spcPts val="1000"/>
              </a:spcBef>
              <a:defRPr sz="1800" i="0"/>
            </a:lvl4pPr>
            <a:lvl5pPr indent="-283464">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cxnSp>
        <p:nvCxnSpPr>
          <p:cNvPr id="2" name="Straight Connector 1">
            <a:extLst>
              <a:ext uri="{FF2B5EF4-FFF2-40B4-BE49-F238E27FC236}">
                <a16:creationId xmlns:a16="http://schemas.microsoft.com/office/drawing/2014/main" id="{C476BAB9-3D46-228B-0268-9918F152492E}"/>
              </a:ext>
              <a:ext uri="{C183D7F6-B498-43B3-948B-1728B52AA6E4}">
                <adec:decorative xmlns:adec="http://schemas.microsoft.com/office/drawing/2017/decorative" val="1"/>
              </a:ext>
            </a:extLst>
          </p:cNvPr>
          <p:cNvCxnSpPr>
            <a:cxnSpLocks/>
          </p:cNvCxnSpPr>
          <p:nvPr userDrawn="1"/>
        </p:nvCxnSpPr>
        <p:spPr>
          <a:xfrm rot="5400000">
            <a:off x="4714750" y="16916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51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2262EB2-92F3-45D5-977D-A254F9DC45B3}"/>
              </a:ext>
            </a:extLst>
          </p:cNvPr>
          <p:cNvSpPr>
            <a:spLocks noGrp="1"/>
          </p:cNvSpPr>
          <p:nvPr>
            <p:ph type="title" hasCustomPrompt="1"/>
          </p:nvPr>
        </p:nvSpPr>
        <p:spPr>
          <a:xfrm>
            <a:off x="4984750" y="548640"/>
            <a:ext cx="6120000" cy="1371600"/>
          </a:xfrm>
        </p:spPr>
        <p:txBody>
          <a:bodyPr anchor="b" anchorCtr="0">
            <a:noAutofit/>
          </a:bodyPr>
          <a:lstStyle>
            <a:lvl1pPr algn="ctr">
              <a:defRPr/>
            </a:lvl1pPr>
          </a:lstStyle>
          <a:p>
            <a:pPr algn="ctr"/>
            <a:r>
              <a:rPr lang="en-US" dirty="0"/>
              <a:t>Click to add title</a:t>
            </a:r>
          </a:p>
        </p:txBody>
      </p:sp>
      <p:sp>
        <p:nvSpPr>
          <p:cNvPr id="42" name="Picture Placeholder 7">
            <a:extLst>
              <a:ext uri="{FF2B5EF4-FFF2-40B4-BE49-F238E27FC236}">
                <a16:creationId xmlns:a16="http://schemas.microsoft.com/office/drawing/2014/main" id="{08B7B76C-AD95-41C0-859E-9A612EE3EB69}"/>
              </a:ext>
            </a:extLst>
          </p:cNvPr>
          <p:cNvSpPr>
            <a:spLocks noGrp="1"/>
          </p:cNvSpPr>
          <p:nvPr>
            <p:ph type="pic" sz="quarter" idx="13" hasCustomPrompt="1"/>
          </p:nvPr>
        </p:nvSpPr>
        <p:spPr>
          <a:xfrm>
            <a:off x="0" y="0"/>
            <a:ext cx="3870325" cy="6858000"/>
          </a:xfrm>
        </p:spPr>
        <p:txBody>
          <a:bodyPr>
            <a:normAutofit/>
          </a:bodyPr>
          <a:lstStyle>
            <a:lvl1pPr marL="0" indent="0" algn="ctr">
              <a:buNone/>
              <a:defRPr sz="1800"/>
            </a:lvl1pPr>
          </a:lstStyle>
          <a:p>
            <a:r>
              <a:rPr lang="en-US" dirty="0"/>
              <a:t>Click icon to add photo</a:t>
            </a:r>
          </a:p>
        </p:txBody>
      </p:sp>
      <p:cxnSp>
        <p:nvCxnSpPr>
          <p:cNvPr id="37" name="Straight Connector 36">
            <a:extLst>
              <a:ext uri="{FF2B5EF4-FFF2-40B4-BE49-F238E27FC236}">
                <a16:creationId xmlns:a16="http://schemas.microsoft.com/office/drawing/2014/main" id="{FAF4E51F-526D-47C7-B091-D47773C1FEB8}"/>
              </a:ext>
              <a:ext uri="{C183D7F6-B498-43B3-948B-1728B52AA6E4}">
                <adec:decorative xmlns:adec="http://schemas.microsoft.com/office/drawing/2017/decorative" val="1"/>
              </a:ext>
            </a:extLst>
          </p:cNvPr>
          <p:cNvCxnSpPr>
            <a:cxnSpLocks/>
          </p:cNvCxnSpPr>
          <p:nvPr userDrawn="1"/>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E4FE061B-0356-4C6F-A2CA-12D48BE34A15}"/>
              </a:ext>
            </a:extLst>
          </p:cNvPr>
          <p:cNvSpPr>
            <a:spLocks noGrp="1"/>
          </p:cNvSpPr>
          <p:nvPr>
            <p:ph idx="1" hasCustomPrompt="1"/>
          </p:nvPr>
        </p:nvSpPr>
        <p:spPr>
          <a:xfrm>
            <a:off x="4984750" y="2759076"/>
            <a:ext cx="6121400" cy="3009899"/>
          </a:xfrm>
        </p:spPr>
        <p:txBody>
          <a:bodyPr>
            <a:noAutofit/>
          </a:bodyPr>
          <a:lstStyle>
            <a:lvl1pPr marL="0" indent="0">
              <a:lnSpc>
                <a:spcPct val="100000"/>
              </a:lnSpc>
              <a:spcBef>
                <a:spcPts val="1000"/>
              </a:spcBef>
              <a:buNone/>
              <a:defRPr sz="1800"/>
            </a:lvl1pPr>
            <a:lvl2pPr>
              <a:lnSpc>
                <a:spcPct val="100000"/>
              </a:lnSpc>
              <a:spcBef>
                <a:spcPts val="1000"/>
              </a:spcBef>
              <a:defRPr sz="1800"/>
            </a:lvl2pPr>
            <a:lvl3pPr>
              <a:lnSpc>
                <a:spcPct val="100000"/>
              </a:lnSpc>
              <a:spcBef>
                <a:spcPts val="1000"/>
              </a:spcBef>
              <a:defRPr sz="1800"/>
            </a:lvl3pPr>
            <a:lvl4pPr>
              <a:lnSpc>
                <a:spcPct val="100000"/>
              </a:lnSpc>
              <a:spcBef>
                <a:spcPts val="1000"/>
              </a:spcBef>
              <a:defRPr sz="1800"/>
            </a:lvl4pPr>
            <a:lvl5pPr>
              <a:lnSpc>
                <a:spcPct val="1000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39" name="Date Placeholder 3">
            <a:extLst>
              <a:ext uri="{FF2B5EF4-FFF2-40B4-BE49-F238E27FC236}">
                <a16:creationId xmlns:a16="http://schemas.microsoft.com/office/drawing/2014/main" id="{C9AB8836-3239-49B5-AB6F-4AF85F1F0654}"/>
              </a:ext>
            </a:extLst>
          </p:cNvPr>
          <p:cNvSpPr>
            <a:spLocks noGrp="1"/>
          </p:cNvSpPr>
          <p:nvPr>
            <p:ph type="dt" sz="half" idx="10"/>
          </p:nvPr>
        </p:nvSpPr>
        <p:spPr>
          <a:xfrm>
            <a:off x="541338" y="6401999"/>
            <a:ext cx="2206625" cy="369332"/>
          </a:xfrm>
        </p:spPr>
        <p:txBody>
          <a:bodyPr/>
          <a:lstStyle>
            <a:lvl1pPr>
              <a:defRPr>
                <a:effectLst>
                  <a:outerShdw blurRad="38100" dist="38100" dir="2700000" algn="tl">
                    <a:srgbClr val="000000">
                      <a:alpha val="43137"/>
                    </a:srgbClr>
                  </a:outerShdw>
                </a:effectLst>
              </a:defRPr>
            </a:lvl1pPr>
          </a:lstStyle>
          <a:p>
            <a:r>
              <a:rPr lang="en-US">
                <a:solidFill>
                  <a:srgbClr val="FFFFFF"/>
                </a:solidFill>
              </a:rPr>
              <a:t>20XX</a:t>
            </a:r>
            <a:endParaRPr lang="en-US" dirty="0">
              <a:solidFill>
                <a:srgbClr val="FFFFFF"/>
              </a:solidFill>
            </a:endParaRPr>
          </a:p>
        </p:txBody>
      </p:sp>
      <p:sp>
        <p:nvSpPr>
          <p:cNvPr id="40" name="Footer Placeholder 4">
            <a:extLst>
              <a:ext uri="{FF2B5EF4-FFF2-40B4-BE49-F238E27FC236}">
                <a16:creationId xmlns:a16="http://schemas.microsoft.com/office/drawing/2014/main" id="{77EAD6AC-E509-49A1-8E38-1CABD458AA0F}"/>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41" name="Slide Number Placeholder 5">
            <a:extLst>
              <a:ext uri="{FF2B5EF4-FFF2-40B4-BE49-F238E27FC236}">
                <a16:creationId xmlns:a16="http://schemas.microsoft.com/office/drawing/2014/main" id="{B689B03B-F230-4530-8C09-EFB8172382F2}"/>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228749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54667092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ummary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745F42-F11E-4295-BA16-71120E66B951}"/>
              </a:ext>
              <a:ext uri="{C183D7F6-B498-43B3-948B-1728B52AA6E4}">
                <adec:decorative xmlns:adec="http://schemas.microsoft.com/office/drawing/2017/decorative" val="1"/>
              </a:ext>
            </a:extLst>
          </p:cNvPr>
          <p:cNvSpPr/>
          <p:nvPr userDrawn="1"/>
        </p:nvSpPr>
        <p:spPr>
          <a:xfrm>
            <a:off x="0" y="2980706"/>
            <a:ext cx="12192000" cy="38772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3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3036F7FC-6006-4472-BC70-30C283ABC126}"/>
              </a:ext>
            </a:extLst>
          </p:cNvPr>
          <p:cNvSpPr>
            <a:spLocks noGrp="1"/>
          </p:cNvSpPr>
          <p:nvPr>
            <p:ph type="title" hasCustomPrompt="1"/>
          </p:nvPr>
        </p:nvSpPr>
        <p:spPr>
          <a:xfrm>
            <a:off x="540988" y="540000"/>
            <a:ext cx="3884962" cy="2011680"/>
          </a:xfrm>
        </p:spPr>
        <p:txBody>
          <a:bodyPr anchor="ctr" anchorCtr="0"/>
          <a:lstStyle>
            <a:lvl1pPr algn="ctr">
              <a:defRPr/>
            </a:lvl1pPr>
          </a:lstStyle>
          <a:p>
            <a:pPr algn="ctr"/>
            <a:r>
              <a:rPr lang="en-US" dirty="0"/>
              <a:t>Click to add title</a:t>
            </a:r>
          </a:p>
        </p:txBody>
      </p:sp>
      <p:cxnSp>
        <p:nvCxnSpPr>
          <p:cNvPr id="8" name="Straight Connector 7">
            <a:extLst>
              <a:ext uri="{FF2B5EF4-FFF2-40B4-BE49-F238E27FC236}">
                <a16:creationId xmlns:a16="http://schemas.microsoft.com/office/drawing/2014/main" id="{3265A73B-104E-43C7-BBEC-C2B3D52E1C21}"/>
              </a:ext>
              <a:ext uri="{C183D7F6-B498-43B3-948B-1728B52AA6E4}">
                <adec:decorative xmlns:adec="http://schemas.microsoft.com/office/drawing/2017/decorative" val="1"/>
              </a:ext>
            </a:extLst>
          </p:cNvPr>
          <p:cNvCxnSpPr>
            <a:cxnSpLocks/>
          </p:cNvCxnSpPr>
          <p:nvPr userDrawn="1"/>
        </p:nvCxnSpPr>
        <p:spPr>
          <a:xfrm rot="5400000">
            <a:off x="4714750" y="154584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FE0F1ED-567A-464B-A7AB-53B58F510B08}"/>
              </a:ext>
            </a:extLst>
          </p:cNvPr>
          <p:cNvSpPr>
            <a:spLocks noGrp="1"/>
          </p:cNvSpPr>
          <p:nvPr>
            <p:ph idx="1" hasCustomPrompt="1"/>
          </p:nvPr>
        </p:nvSpPr>
        <p:spPr>
          <a:xfrm>
            <a:off x="5543552" y="540000"/>
            <a:ext cx="6107460" cy="2011680"/>
          </a:xfrm>
        </p:spPr>
        <p:txBody>
          <a:bodyPr anchor="ctr">
            <a:normAutofit/>
          </a:bodyPr>
          <a:lstStyle>
            <a:lvl1pPr marL="0" indent="0" algn="l">
              <a:lnSpc>
                <a:spcPct val="100000"/>
              </a:lnSpc>
              <a:buNone/>
              <a:defRPr sz="1800"/>
            </a:lvl1pPr>
            <a:lvl2pPr>
              <a:defRPr sz="1800"/>
            </a:lvl2pPr>
            <a:lvl3pPr marL="720000" indent="0">
              <a:buNone/>
              <a:defRPr sz="1800"/>
            </a:lvl3pPr>
            <a:lvl4pPr>
              <a:defRPr sz="1800"/>
            </a:lvl4pPr>
            <a:lvl5pPr marL="14400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4" name="Table Placeholder 3">
            <a:extLst>
              <a:ext uri="{FF2B5EF4-FFF2-40B4-BE49-F238E27FC236}">
                <a16:creationId xmlns:a16="http://schemas.microsoft.com/office/drawing/2014/main" id="{EBDB4AB8-A251-1D19-89FE-D1E389DC72CE}"/>
              </a:ext>
            </a:extLst>
          </p:cNvPr>
          <p:cNvSpPr>
            <a:spLocks noGrp="1"/>
          </p:cNvSpPr>
          <p:nvPr>
            <p:ph type="tbl" sz="quarter" idx="13" hasCustomPrompt="1"/>
          </p:nvPr>
        </p:nvSpPr>
        <p:spPr>
          <a:xfrm>
            <a:off x="540988" y="3487738"/>
            <a:ext cx="11110023" cy="2486025"/>
          </a:xfrm>
        </p:spPr>
        <p:txBody>
          <a:bodyPr/>
          <a:lstStyle>
            <a:lvl1pPr>
              <a:defRPr/>
            </a:lvl1pPr>
          </a:lstStyle>
          <a:p>
            <a:r>
              <a:rPr lang="en-US" dirty="0"/>
              <a:t>Click icon to insert table</a:t>
            </a:r>
          </a:p>
        </p:txBody>
      </p:sp>
      <p:sp>
        <p:nvSpPr>
          <p:cNvPr id="15" name="Date Placeholder 3">
            <a:extLst>
              <a:ext uri="{FF2B5EF4-FFF2-40B4-BE49-F238E27FC236}">
                <a16:creationId xmlns:a16="http://schemas.microsoft.com/office/drawing/2014/main" id="{F23808ED-A697-419E-B2B9-925BC80462D9}"/>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6" name="Footer Placeholder 4">
            <a:extLst>
              <a:ext uri="{FF2B5EF4-FFF2-40B4-BE49-F238E27FC236}">
                <a16:creationId xmlns:a16="http://schemas.microsoft.com/office/drawing/2014/main" id="{82CBC00E-8DBE-41F7-B5EC-A273F7184936}"/>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7" name="Slide Number Placeholder 5">
            <a:extLst>
              <a:ext uri="{FF2B5EF4-FFF2-40B4-BE49-F238E27FC236}">
                <a16:creationId xmlns:a16="http://schemas.microsoft.com/office/drawing/2014/main" id="{EC8BA04E-DB40-4D07-9B73-37122A902296}"/>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2863799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80A73D-6706-8DB1-BAA5-9EC91EF6D306}"/>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7091677" y="548640"/>
            <a:ext cx="4663440" cy="1371600"/>
          </a:xfrm>
        </p:spPr>
        <p:txBody>
          <a:bodyPr wrap="square" anchor="b" anchorCtr="0">
            <a:normAutofit/>
          </a:bodyPr>
          <a:lstStyle>
            <a:lvl1pPr algn="ctr">
              <a:defRPr/>
            </a:lvl1pPr>
          </a:lstStyle>
          <a:p>
            <a:pPr algn="ctr"/>
            <a:r>
              <a:rPr lang="en-US" dirty="0"/>
              <a:t>Click to add title</a:t>
            </a:r>
          </a:p>
        </p:txBody>
      </p:sp>
      <p:sp>
        <p:nvSpPr>
          <p:cNvPr id="3" name="Content Placeholder 3">
            <a:extLst>
              <a:ext uri="{FF2B5EF4-FFF2-40B4-BE49-F238E27FC236}">
                <a16:creationId xmlns:a16="http://schemas.microsoft.com/office/drawing/2014/main" id="{6A2E018F-B83F-5D9E-94F4-2B1C285CED13}"/>
              </a:ext>
            </a:extLst>
          </p:cNvPr>
          <p:cNvSpPr>
            <a:spLocks noGrp="1"/>
          </p:cNvSpPr>
          <p:nvPr>
            <p:ph sz="quarter" idx="19" hasCustomPrompt="1"/>
          </p:nvPr>
        </p:nvSpPr>
        <p:spPr>
          <a:xfrm>
            <a:off x="548640" y="548640"/>
            <a:ext cx="5575300" cy="5656016"/>
          </a:xfrm>
        </p:spPr>
        <p:txBody>
          <a:bodyPr>
            <a:noAutofit/>
          </a:bodyPr>
          <a:lstStyle>
            <a:lvl1pPr marL="283464" indent="-283464">
              <a:spcBef>
                <a:spcPts val="500"/>
              </a:spcBef>
              <a:defRPr sz="1800"/>
            </a:lvl1pPr>
            <a:lvl2pPr marL="283464">
              <a:spcBef>
                <a:spcPts val="500"/>
              </a:spcBef>
              <a:defRPr sz="1800"/>
            </a:lvl2pPr>
            <a:lvl3pPr marL="685800" indent="-283464">
              <a:spcBef>
                <a:spcPts val="500"/>
              </a:spcBef>
              <a:defRPr sz="1800"/>
            </a:lvl3pPr>
            <a:lvl4pPr marL="685800">
              <a:spcBef>
                <a:spcPts val="500"/>
              </a:spcBef>
              <a:defRPr sz="1800"/>
            </a:lvl4pPr>
            <a:lvl5pPr marL="1143000" indent="-283464">
              <a:spcBef>
                <a:spcPts val="5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3">
            <a:extLst>
              <a:ext uri="{FF2B5EF4-FFF2-40B4-BE49-F238E27FC236}">
                <a16:creationId xmlns:a16="http://schemas.microsoft.com/office/drawing/2014/main" id="{2266A202-7CFD-8B3B-C33C-D85F06445EC8}"/>
              </a:ext>
            </a:extLst>
          </p:cNvPr>
          <p:cNvSpPr>
            <a:spLocks noGrp="1"/>
          </p:cNvSpPr>
          <p:nvPr>
            <p:ph sz="quarter" idx="18" hasCustomPrompt="1"/>
          </p:nvPr>
        </p:nvSpPr>
        <p:spPr>
          <a:xfrm>
            <a:off x="7091676" y="2751236"/>
            <a:ext cx="4663440" cy="3453420"/>
          </a:xfrm>
        </p:spPr>
        <p:txBody>
          <a:bodyPr lIns="137160">
            <a:noAutofit/>
          </a:bodyPr>
          <a:lstStyle>
            <a:lvl1pPr marL="342900" indent="-342900">
              <a:spcBef>
                <a:spcPts val="1000"/>
              </a:spcBef>
              <a:buClr>
                <a:schemeClr val="accent5">
                  <a:lumMod val="60000"/>
                  <a:lumOff val="40000"/>
                </a:schemeClr>
              </a:buClr>
              <a:buFont typeface="+mj-lt"/>
              <a:buAutoNum type="arabicPeriod"/>
              <a:defRPr sz="1800"/>
            </a:lvl1pPr>
            <a:lvl2pPr marL="702900" indent="-342900">
              <a:spcBef>
                <a:spcPts val="1000"/>
              </a:spcBef>
              <a:buClr>
                <a:schemeClr val="accent5">
                  <a:lumMod val="60000"/>
                  <a:lumOff val="40000"/>
                </a:schemeClr>
              </a:buClr>
              <a:buFont typeface="+mj-lt"/>
              <a:buAutoNum type="arabicPeriod"/>
              <a:defRPr sz="1800"/>
            </a:lvl2pPr>
            <a:lvl3pPr marL="1139436" indent="-342900">
              <a:spcBef>
                <a:spcPts val="1000"/>
              </a:spcBef>
              <a:buClr>
                <a:schemeClr val="accent5">
                  <a:lumMod val="60000"/>
                  <a:lumOff val="40000"/>
                </a:schemeClr>
              </a:buClr>
              <a:buFont typeface="+mj-lt"/>
              <a:buAutoNum type="arabicPeriod"/>
              <a:defRPr sz="1800"/>
            </a:lvl3pPr>
            <a:lvl4pPr marL="1422900" indent="-342900">
              <a:spcBef>
                <a:spcPts val="1000"/>
              </a:spcBef>
              <a:buClr>
                <a:schemeClr val="accent5">
                  <a:lumMod val="60000"/>
                  <a:lumOff val="40000"/>
                </a:schemeClr>
              </a:buClr>
              <a:buFont typeface="+mj-lt"/>
              <a:buAutoNum type="arabicPeriod"/>
              <a:defRPr sz="1800"/>
            </a:lvl4pPr>
            <a:lvl5pPr marL="1859436" indent="-342900">
              <a:spcBef>
                <a:spcPts val="1000"/>
              </a:spcBef>
              <a:buClr>
                <a:schemeClr val="accent5">
                  <a:lumMod val="60000"/>
                  <a:lumOff val="40000"/>
                </a:schemeClr>
              </a:buClr>
              <a:buFont typeface="+mj-lt"/>
              <a:buAutoNum type="arabi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cxnSp>
        <p:nvCxnSpPr>
          <p:cNvPr id="8" name="Straight Connector 7">
            <a:extLst>
              <a:ext uri="{FF2B5EF4-FFF2-40B4-BE49-F238E27FC236}">
                <a16:creationId xmlns:a16="http://schemas.microsoft.com/office/drawing/2014/main" id="{10EFDB4E-BF6D-A408-5BC2-566CFAECDB4A}"/>
              </a:ext>
              <a:ext uri="{C183D7F6-B498-43B3-948B-1728B52AA6E4}">
                <adec:decorative xmlns:adec="http://schemas.microsoft.com/office/drawing/2017/decorative" val="1"/>
              </a:ext>
            </a:extLst>
          </p:cNvPr>
          <p:cNvCxnSpPr>
            <a:cxnSpLocks/>
          </p:cNvCxnSpPr>
          <p:nvPr userDrawn="1"/>
        </p:nvCxnSpPr>
        <p:spPr>
          <a:xfrm>
            <a:off x="914673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5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F848A-75B5-49A0-A26E-E3931F22D975}"/>
              </a:ext>
            </a:extLst>
          </p:cNvPr>
          <p:cNvSpPr>
            <a:spLocks noGrp="1"/>
          </p:cNvSpPr>
          <p:nvPr>
            <p:ph type="ctrTitle" hasCustomPrompt="1"/>
          </p:nvPr>
        </p:nvSpPr>
        <p:spPr>
          <a:xfrm>
            <a:off x="3870326" y="539751"/>
            <a:ext cx="4451349" cy="2082226"/>
          </a:xfrm>
        </p:spPr>
        <p:txBody>
          <a:bodyPr anchor="b"/>
          <a:lstStyle>
            <a:lvl1pPr algn="ctr">
              <a:defRPr/>
            </a:lvl1pPr>
          </a:lstStyle>
          <a:p>
            <a:r>
              <a:rPr lang="en-US" dirty="0"/>
              <a:t>Click to add title</a:t>
            </a:r>
          </a:p>
        </p:txBody>
      </p:sp>
      <p:sp>
        <p:nvSpPr>
          <p:cNvPr id="8" name="Subtitle 7">
            <a:extLst>
              <a:ext uri="{FF2B5EF4-FFF2-40B4-BE49-F238E27FC236}">
                <a16:creationId xmlns:a16="http://schemas.microsoft.com/office/drawing/2014/main" id="{0D20A319-635D-423F-BBAC-55CDC1785605}"/>
              </a:ext>
            </a:extLst>
          </p:cNvPr>
          <p:cNvSpPr>
            <a:spLocks noGrp="1"/>
          </p:cNvSpPr>
          <p:nvPr>
            <p:ph type="subTitle" idx="1" hasCustomPrompt="1"/>
          </p:nvPr>
        </p:nvSpPr>
        <p:spPr>
          <a:xfrm>
            <a:off x="3870326" y="4248000"/>
            <a:ext cx="4451349" cy="2082226"/>
          </a:xfrm>
        </p:spPr>
        <p:txBody>
          <a:bodyPr>
            <a:normAutofit/>
          </a:bodyPr>
          <a:lstStyle>
            <a:lvl1pPr marL="0" indent="0" algn="ctr">
              <a:buNone/>
              <a:defRPr sz="1800" i="1"/>
            </a:lvl1pPr>
          </a:lstStyle>
          <a:p>
            <a:r>
              <a:rPr lang="en-US" dirty="0"/>
              <a:t>Click to add subtitle</a:t>
            </a:r>
          </a:p>
        </p:txBody>
      </p:sp>
      <p:grpSp>
        <p:nvGrpSpPr>
          <p:cNvPr id="24" name="Group 23">
            <a:extLst>
              <a:ext uri="{FF2B5EF4-FFF2-40B4-BE49-F238E27FC236}">
                <a16:creationId xmlns:a16="http://schemas.microsoft.com/office/drawing/2014/main" id="{31AFB269-EE5A-41D3-BCD6-D9F59CE699B7}"/>
              </a:ext>
              <a:ext uri="{C183D7F6-B498-43B3-948B-1728B52AA6E4}">
                <adec:decorative xmlns:adec="http://schemas.microsoft.com/office/drawing/2017/decorative" val="1"/>
              </a:ext>
            </a:extLst>
          </p:cNvPr>
          <p:cNvGrpSpPr/>
          <p:nvPr userDrawn="1"/>
        </p:nvGrpSpPr>
        <p:grpSpPr>
          <a:xfrm>
            <a:off x="5354952" y="3043393"/>
            <a:ext cx="1481845" cy="787628"/>
            <a:chOff x="4987925" y="2840038"/>
            <a:chExt cx="2216150" cy="1177924"/>
          </a:xfrm>
        </p:grpSpPr>
        <p:sp>
          <p:nvSpPr>
            <p:cNvPr id="28" name="Rectangle 27">
              <a:extLst>
                <a:ext uri="{FF2B5EF4-FFF2-40B4-BE49-F238E27FC236}">
                  <a16:creationId xmlns:a16="http://schemas.microsoft.com/office/drawing/2014/main" id="{45469245-EBD6-4BF4-B555-140F59F51604}"/>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9" name="Rectangle 28">
              <a:extLst>
                <a:ext uri="{FF2B5EF4-FFF2-40B4-BE49-F238E27FC236}">
                  <a16:creationId xmlns:a16="http://schemas.microsoft.com/office/drawing/2014/main" id="{469BCC58-7D38-43ED-B78C-2D780660AA2B}"/>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30" name="Rectangle 29">
              <a:extLst>
                <a:ext uri="{FF2B5EF4-FFF2-40B4-BE49-F238E27FC236}">
                  <a16:creationId xmlns:a16="http://schemas.microsoft.com/office/drawing/2014/main" id="{0A8F2EBB-150B-4044-A215-E7B7EAD742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33" name="Group 32">
              <a:extLst>
                <a:ext uri="{FF2B5EF4-FFF2-40B4-BE49-F238E27FC236}">
                  <a16:creationId xmlns:a16="http://schemas.microsoft.com/office/drawing/2014/main" id="{E3CC0AD8-7413-4C81-9A62-702945CC3BE8}"/>
                </a:ext>
              </a:extLst>
            </p:cNvPr>
            <p:cNvGrpSpPr/>
            <p:nvPr/>
          </p:nvGrpSpPr>
          <p:grpSpPr>
            <a:xfrm>
              <a:off x="5614944" y="3117662"/>
              <a:ext cx="1009280" cy="464739"/>
              <a:chOff x="4432859" y="3200647"/>
              <a:chExt cx="1009280" cy="464739"/>
            </a:xfrm>
          </p:grpSpPr>
          <p:sp>
            <p:nvSpPr>
              <p:cNvPr id="41" name="Freeform: Shape 40">
                <a:extLst>
                  <a:ext uri="{FF2B5EF4-FFF2-40B4-BE49-F238E27FC236}">
                    <a16:creationId xmlns:a16="http://schemas.microsoft.com/office/drawing/2014/main" id="{2502799B-0C00-4D54-A631-1E79EAA52AFC}"/>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42" name="Freeform: Shape 41">
                <a:extLst>
                  <a:ext uri="{FF2B5EF4-FFF2-40B4-BE49-F238E27FC236}">
                    <a16:creationId xmlns:a16="http://schemas.microsoft.com/office/drawing/2014/main" id="{64E9F509-6627-4770-8A74-970F83C54B15}"/>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34" name="Group 33">
              <a:extLst>
                <a:ext uri="{FF2B5EF4-FFF2-40B4-BE49-F238E27FC236}">
                  <a16:creationId xmlns:a16="http://schemas.microsoft.com/office/drawing/2014/main" id="{5C187A2A-8F72-40F1-B320-D3B624B54859}"/>
                </a:ext>
              </a:extLst>
            </p:cNvPr>
            <p:cNvGrpSpPr/>
            <p:nvPr/>
          </p:nvGrpSpPr>
          <p:grpSpPr>
            <a:xfrm>
              <a:off x="5679979" y="2915338"/>
              <a:ext cx="1080000" cy="1080000"/>
              <a:chOff x="4497894" y="2998323"/>
              <a:chExt cx="1080000" cy="1080000"/>
            </a:xfrm>
          </p:grpSpPr>
          <p:grpSp>
            <p:nvGrpSpPr>
              <p:cNvPr id="35" name="Group 34">
                <a:extLst>
                  <a:ext uri="{FF2B5EF4-FFF2-40B4-BE49-F238E27FC236}">
                    <a16:creationId xmlns:a16="http://schemas.microsoft.com/office/drawing/2014/main" id="{038DCBEB-9435-4A10-828C-CBFA74A08708}"/>
                  </a:ext>
                </a:extLst>
              </p:cNvPr>
              <p:cNvGrpSpPr/>
              <p:nvPr/>
            </p:nvGrpSpPr>
            <p:grpSpPr>
              <a:xfrm rot="13500000">
                <a:off x="4805524" y="2998323"/>
                <a:ext cx="464739" cy="1080000"/>
                <a:chOff x="4511184" y="2470620"/>
                <a:chExt cx="464739" cy="1080000"/>
              </a:xfrm>
            </p:grpSpPr>
            <p:sp>
              <p:nvSpPr>
                <p:cNvPr id="39" name="Freeform: Shape 38">
                  <a:extLst>
                    <a:ext uri="{FF2B5EF4-FFF2-40B4-BE49-F238E27FC236}">
                      <a16:creationId xmlns:a16="http://schemas.microsoft.com/office/drawing/2014/main" id="{A8CE8E01-DABF-4783-A397-EDB1A91E2950}"/>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40" name="Straight Connector 39">
                  <a:extLst>
                    <a:ext uri="{FF2B5EF4-FFF2-40B4-BE49-F238E27FC236}">
                      <a16:creationId xmlns:a16="http://schemas.microsoft.com/office/drawing/2014/main" id="{6401896A-2EF5-4843-9DC5-ECC0D6F6A7F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B7C02DC-3E0A-45D2-859A-86EB5A3CF979}"/>
                  </a:ext>
                </a:extLst>
              </p:cNvPr>
              <p:cNvGrpSpPr/>
              <p:nvPr/>
            </p:nvGrpSpPr>
            <p:grpSpPr>
              <a:xfrm rot="8100000" flipH="1">
                <a:off x="4542572" y="2998323"/>
                <a:ext cx="464739" cy="1080000"/>
                <a:chOff x="4511184" y="2470620"/>
                <a:chExt cx="464739" cy="1080000"/>
              </a:xfrm>
            </p:grpSpPr>
            <p:sp>
              <p:nvSpPr>
                <p:cNvPr id="37" name="Freeform: Shape 36">
                  <a:extLst>
                    <a:ext uri="{FF2B5EF4-FFF2-40B4-BE49-F238E27FC236}">
                      <a16:creationId xmlns:a16="http://schemas.microsoft.com/office/drawing/2014/main" id="{C5170D8C-ECD3-41D1-83F4-8C2A4AEC277D}"/>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38" name="Straight Connector 37">
                  <a:extLst>
                    <a:ext uri="{FF2B5EF4-FFF2-40B4-BE49-F238E27FC236}">
                      <a16:creationId xmlns:a16="http://schemas.microsoft.com/office/drawing/2014/main" id="{BADB4C03-0F86-4580-B0C9-48DD4B3B67FF}"/>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2530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877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6292802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7981873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272688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7801261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1433412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739318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488841541"/>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6" r:id="rId22"/>
  </p:sldLayoutIdLst>
  <p:hf sldNum="0" hdr="0" ftr="0" dt="0"/>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9">
          <p15:clr>
            <a:srgbClr val="5ACBF0"/>
          </p15:clr>
        </p15:guide>
        <p15:guide id="2" pos="1731">
          <p15:clr>
            <a:srgbClr val="5ACBF0"/>
          </p15:clr>
        </p15:guide>
        <p15:guide id="3" pos="3140">
          <p15:clr>
            <a:srgbClr val="5ACBF0"/>
          </p15:clr>
        </p15:guide>
        <p15:guide id="4" pos="3488">
          <p15:clr>
            <a:srgbClr val="5ACBF0"/>
          </p15:clr>
        </p15:guide>
        <p15:guide id="5" pos="2788">
          <p15:clr>
            <a:srgbClr val="5ACBF0"/>
          </p15:clr>
        </p15:guide>
        <p15:guide id="6" pos="2434">
          <p15:clr>
            <a:srgbClr val="5ACBF0"/>
          </p15:clr>
        </p15:guide>
        <p15:guide id="7" pos="2084">
          <p15:clr>
            <a:srgbClr val="5ACBF0"/>
          </p15:clr>
        </p15:guide>
        <p15:guide id="8" pos="341">
          <p15:clr>
            <a:srgbClr val="F26B43"/>
          </p15:clr>
        </p15:guide>
        <p15:guide id="9" pos="1384">
          <p15:clr>
            <a:srgbClr val="5ACBF0"/>
          </p15:clr>
        </p15:guide>
        <p15:guide id="10" pos="1032">
          <p15:clr>
            <a:srgbClr val="5ACBF0"/>
          </p15:clr>
        </p15:guide>
        <p15:guide id="11" pos="680">
          <p15:clr>
            <a:srgbClr val="FDE53C"/>
          </p15:clr>
        </p15:guide>
        <p15:guide id="12" pos="4192">
          <p15:clr>
            <a:srgbClr val="5ACBF0"/>
          </p15:clr>
        </p15:guide>
        <p15:guide id="13" pos="4543">
          <p15:clr>
            <a:srgbClr val="5ACBF0"/>
          </p15:clr>
        </p15:guide>
        <p15:guide id="14" pos="4892">
          <p15:clr>
            <a:srgbClr val="5ACBF0"/>
          </p15:clr>
        </p15:guide>
        <p15:guide id="15" pos="5244">
          <p15:clr>
            <a:srgbClr val="5ACBF0"/>
          </p15:clr>
        </p15:guide>
        <p15:guide id="16" pos="5596">
          <p15:clr>
            <a:srgbClr val="5ACBF0"/>
          </p15:clr>
        </p15:guide>
        <p15:guide id="17" pos="5948">
          <p15:clr>
            <a:srgbClr val="5ACBF0"/>
          </p15:clr>
        </p15:guide>
        <p15:guide id="18" pos="6296">
          <p15:clr>
            <a:srgbClr val="5ACBF0"/>
          </p15:clr>
        </p15:guide>
        <p15:guide id="19" pos="6648">
          <p15:clr>
            <a:srgbClr val="5ACBF0"/>
          </p15:clr>
        </p15:guide>
        <p15:guide id="20" pos="6996">
          <p15:clr>
            <a:srgbClr val="FDE53C"/>
          </p15:clr>
        </p15:guide>
        <p15:guide id="21" orient="horz" pos="335">
          <p15:clr>
            <a:srgbClr val="F26B43"/>
          </p15:clr>
        </p15:guide>
        <p15:guide id="22" orient="horz" pos="680">
          <p15:clr>
            <a:srgbClr val="FDE53C"/>
          </p15:clr>
        </p15:guide>
        <p15:guide id="23" orient="horz" pos="1050">
          <p15:clr>
            <a:srgbClr val="5ACBF0"/>
          </p15:clr>
        </p15:guide>
        <p15:guide id="24" orient="horz" pos="1791">
          <p15:clr>
            <a:srgbClr val="5ACBF0"/>
          </p15:clr>
        </p15:guide>
        <p15:guide id="26" orient="horz" pos="2530">
          <p15:clr>
            <a:srgbClr val="5ACBF0"/>
          </p15:clr>
        </p15:guide>
        <p15:guide id="27" orient="horz" pos="2899">
          <p15:clr>
            <a:srgbClr val="5ACBF0"/>
          </p15:clr>
        </p15:guide>
        <p15:guide id="28" orient="horz" pos="3268">
          <p15:clr>
            <a:srgbClr val="5ACBF0"/>
          </p15:clr>
        </p15:guide>
        <p15:guide id="29" orient="horz" pos="3634">
          <p15:clr>
            <a:srgbClr val="FDE53C"/>
          </p15:clr>
        </p15:guide>
        <p15:guide id="30" orient="horz" pos="3979">
          <p15:clr>
            <a:srgbClr val="F26B43"/>
          </p15:clr>
        </p15:guide>
        <p15:guide id="31" orient="horz" pos="2160">
          <p15:clr>
            <a:srgbClr val="FDE53C"/>
          </p15:clr>
        </p15:guide>
        <p15:guide id="32" pos="7340">
          <p15:clr>
            <a:srgbClr val="F26B43"/>
          </p15:clr>
        </p15:guide>
        <p15:guide id="33" pos="3840">
          <p15:clr>
            <a:srgbClr val="FDE53C"/>
          </p15:clr>
        </p15:guide>
        <p15:guide id="34" orient="horz" pos="637">
          <p15:clr>
            <a:srgbClr val="C35EA4"/>
          </p15:clr>
        </p15:guide>
        <p15:guide id="35" orient="horz" pos="1128">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link.edgepilot.com/s/f2bbbd69/0OubthG9uEmaSQZzW6g7nw?u=https://j6pzanuab.cc.rs6.net/tn.jsp?f=001JHMKAOCdxjL_IYkAcuf0AmOoECjK4kDbZo1MpiodnwrVUYmLg80j80oaPUOMBgsVTkrPLl7CG4aE3dfpdnmpzT5koW7TIopVXCh0uoRIWCjVcWMirg8x7soi65uNJVSc4AYLdnAg5wZdSXrY_ND5m20508mDZZnT5xpCtQNJpRwMHV0N0IbBKSiRA6xT1gJGks9MJYUgR6zFmOHQ7J8KnIYNnW2Idzb0USpnAejGqYejaMj2_AdTXuKpOzHXa1rCEtUhNhS86qupYqLGCfJ9wQ==%26c=TvK9nARoqW2PlNCS6aIVHhmynVQvfS3uF0YIvAP_Qua6GYTd5B8K6A==%26ch=u_ctPv3hWYrYVsj1dPvtL3xs_4IXh3gOuQhJZ6u9Ao8e53l7dRz8xQ=%3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link.edgepilot.com/s/96e990d0/SUtOOYqv1keXTu6rfUxD9Q?u=https://j6pzanuab.cc.rs6.net/tn.jsp?f=001JHMKAOCdxjL_IYkAcuf0AmOoECjK4kDbZo1MpiodnwrVUYmLg80j80oaPUOMBgsVn1vMI-ccRr-Xpu8MBl6w_FBQPXIgR2O-ni8_3XK_2Z3ns8lqL4JvzbUHwa4EFFd62JzpG2IhnD2t6v-KEakS3rn5Mn9C2HjPtEfUC7wpAStE9cp7N3zhEyVW8EJfykBFud8V8dTM2M5tuFX64zl6mUjioPHSY2-EBSMtPTVwSWExOzfve9lnzykBtLVS5nXRtxv52mdzd8_oHOAhI-aPZg==%26c=TvK9nARoqW2PlNCS6aIVHhmynVQvfS3uF0YIvAP_Qua6GYTd5B8K6A==%26ch=u_ctPv3hWYrYVsj1dPvtL3xs_4IXh3gOuQhJZ6u9Ao8e53l7dRz8xQ=%3D" TargetMode="External"/><Relationship Id="rId4" Type="http://schemas.openxmlformats.org/officeDocument/2006/relationships/hyperlink" Target="https://link.edgepilot.com/s/09b7f7c6/Gg570KDua0GfPQo8we6jfw?u=https://j6pzanuab.cc.rs6.net/tn.jsp?f=001JHMKAOCdxjL_IYkAcuf0AmOoECjK4kDbZo1MpiodnwrVUYmLg80j80oaPUOMBgsVN9_LqXkUYNHHzO8-2mOeAAhs0qH5PTHjh6amc8c8M-7Fgi9AZVsVY-G8_zz8kkWK5fi2msnf8f9we93U3-cp9CjYd7PFZoaEy1j0I3v2EvQzWWbb2hGnl_T1q1z8rl8WWSPZ05I-jSO8QjPOBu8pft_obd1viOHjuN53t42uZD4k3lcjuqsRg4-MKrdaIn5VslaDsr5Opni53DLEbfpbdg==%26c=TvK9nARoqW2PlNCS6aIVHhmynVQvfS3uF0YIvAP_Qua6GYTd5B8K6A==%26ch=u_ctPv3hWYrYVsj1dPvtL3xs_4IXh3gOuQhJZ6u9Ao8e53l7dRz8xQ=%3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hyperlink" Target="http://www.roadtorenewal.or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renewal@buffalodiocese.org"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hyperlink" Target="http://www.roadtorenewal.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81C4-F52E-F586-1465-77001CB91EEC}"/>
              </a:ext>
            </a:extLst>
          </p:cNvPr>
          <p:cNvSpPr>
            <a:spLocks noGrp="1"/>
          </p:cNvSpPr>
          <p:nvPr>
            <p:ph type="ctrTitle"/>
          </p:nvPr>
        </p:nvSpPr>
        <p:spPr/>
        <p:txBody>
          <a:bodyPr/>
          <a:lstStyle/>
          <a:p>
            <a:r>
              <a:rPr lang="en-US" dirty="0"/>
              <a:t>Diocese of Buffalo</a:t>
            </a:r>
            <a:br>
              <a:rPr lang="en-US" dirty="0"/>
            </a:br>
            <a:r>
              <a:rPr lang="en-US" dirty="0"/>
              <a:t>Transition Team Training</a:t>
            </a:r>
            <a:br>
              <a:rPr lang="en-US" dirty="0"/>
            </a:br>
            <a:r>
              <a:rPr lang="en-US" dirty="0"/>
              <a:t>Saturday, October 12, 2024</a:t>
            </a:r>
          </a:p>
        </p:txBody>
      </p:sp>
    </p:spTree>
    <p:extLst>
      <p:ext uri="{BB962C8B-B14F-4D97-AF65-F5344CB8AC3E}">
        <p14:creationId xmlns:p14="http://schemas.microsoft.com/office/powerpoint/2010/main" val="242061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E88C-4518-8DA5-1DFF-70A6558595C0}"/>
              </a:ext>
            </a:extLst>
          </p:cNvPr>
          <p:cNvSpPr>
            <a:spLocks noGrp="1"/>
          </p:cNvSpPr>
          <p:nvPr>
            <p:ph type="ctrTitle"/>
          </p:nvPr>
        </p:nvSpPr>
        <p:spPr>
          <a:xfrm>
            <a:off x="501446" y="2418535"/>
            <a:ext cx="11189108" cy="3519948"/>
          </a:xfrm>
        </p:spPr>
        <p:txBody>
          <a:bodyPr>
            <a:normAutofit fontScale="90000"/>
          </a:bodyPr>
          <a:lstStyle/>
          <a:p>
            <a:pPr marL="0" marR="0">
              <a:lnSpc>
                <a:spcPct val="150000"/>
              </a:lnSpc>
              <a:spcBef>
                <a:spcPts val="0"/>
              </a:spcBef>
              <a:spcAft>
                <a:spcPts val="0"/>
              </a:spcAft>
            </a:pPr>
            <a:br>
              <a:rPr lang="en-US" sz="2000" dirty="0">
                <a:effectLst/>
                <a:latin typeface="Arial" panose="020B0604020202020204" pitchFamily="34" charset="0"/>
                <a:ea typeface="Aptos" panose="020B0004020202020204" pitchFamily="34" charset="0"/>
                <a:cs typeface="Aptos" panose="020B0004020202020204" pitchFamily="34" charset="0"/>
              </a:rPr>
            </a:br>
            <a:r>
              <a:rPr lang="en-US" sz="3100" b="1" dirty="0">
                <a:effectLst/>
                <a:latin typeface="Arial" panose="020B0604020202020204" pitchFamily="34" charset="0"/>
                <a:ea typeface="Aptos" panose="020B0004020202020204" pitchFamily="34" charset="0"/>
                <a:cs typeface="Aptos" panose="020B0004020202020204" pitchFamily="34" charset="0"/>
              </a:rPr>
              <a:t>Show Hospitality in Transition</a:t>
            </a:r>
            <a:br>
              <a:rPr lang="en-US" sz="2000" dirty="0">
                <a:effectLst/>
                <a:latin typeface="Arial" panose="020B0604020202020204" pitchFamily="34" charset="0"/>
                <a:ea typeface="Aptos" panose="020B0004020202020204" pitchFamily="34" charset="0"/>
                <a:cs typeface="Aptos" panose="020B0004020202020204" pitchFamily="34" charset="0"/>
              </a:rPr>
            </a:br>
            <a:br>
              <a:rPr lang="en-US" sz="2000" dirty="0">
                <a:effectLst/>
                <a:latin typeface="Arial" panose="020B0604020202020204" pitchFamily="34" charset="0"/>
                <a:ea typeface="Aptos" panose="020B0004020202020204" pitchFamily="34" charset="0"/>
                <a:cs typeface="Aptos" panose="020B0004020202020204" pitchFamily="34" charset="0"/>
              </a:rPr>
            </a:br>
            <a:r>
              <a:rPr lang="en-US" sz="2000" cap="none" dirty="0">
                <a:effectLst/>
                <a:latin typeface="Arial" panose="020B0604020202020204" pitchFamily="34" charset="0"/>
                <a:ea typeface="Aptos" panose="020B0004020202020204" pitchFamily="34" charset="0"/>
                <a:cs typeface="Aptos" panose="020B0004020202020204" pitchFamily="34" charset="0"/>
              </a:rPr>
              <a:t>View these 3 short videos on </a:t>
            </a:r>
            <a:r>
              <a:rPr lang="en-US" sz="2000" i="1" cap="none" dirty="0">
                <a:effectLst/>
                <a:latin typeface="Arial" panose="020B0604020202020204" pitchFamily="34" charset="0"/>
                <a:ea typeface="Aptos" panose="020B0004020202020204" pitchFamily="34" charset="0"/>
                <a:cs typeface="Aptos" panose="020B0004020202020204" pitchFamily="34" charset="0"/>
              </a:rPr>
              <a:t>“Building a Culture of Hospitality in your Parish</a:t>
            </a:r>
            <a:r>
              <a:rPr lang="en-US" sz="2000" cap="none" dirty="0">
                <a:effectLst/>
                <a:latin typeface="Arial" panose="020B0604020202020204" pitchFamily="34" charset="0"/>
                <a:ea typeface="Aptos" panose="020B0004020202020204" pitchFamily="34" charset="0"/>
                <a:cs typeface="Aptos" panose="020B0004020202020204" pitchFamily="34" charset="0"/>
              </a:rPr>
              <a:t>” by rebuilt. It is a series of 3 excellent videos that are about 30 minutes. Bring your whole team to watch them together: </a:t>
            </a:r>
            <a:br>
              <a:rPr lang="en-US" sz="2000" dirty="0">
                <a:effectLst/>
                <a:latin typeface="Arial" panose="020B0604020202020204" pitchFamily="34" charset="0"/>
                <a:ea typeface="Aptos" panose="020B0004020202020204" pitchFamily="34" charset="0"/>
                <a:cs typeface="Aptos" panose="020B0004020202020204" pitchFamily="34" charset="0"/>
              </a:rPr>
            </a:br>
            <a:br>
              <a:rPr lang="en-US" sz="2000" dirty="0">
                <a:effectLst/>
                <a:latin typeface="Arial" panose="020B0604020202020204" pitchFamily="34" charset="0"/>
                <a:ea typeface="Aptos" panose="020B0004020202020204" pitchFamily="34" charset="0"/>
                <a:cs typeface="Aptos" panose="020B0004020202020204" pitchFamily="34" charset="0"/>
              </a:rPr>
            </a:br>
            <a:br>
              <a:rPr lang="en-US" sz="2000" dirty="0">
                <a:effectLst/>
                <a:latin typeface="Aptos" panose="020B0004020202020204" pitchFamily="34" charset="0"/>
                <a:ea typeface="Aptos" panose="020B0004020202020204" pitchFamily="34" charset="0"/>
                <a:cs typeface="Aptos" panose="020B0004020202020204" pitchFamily="34" charset="0"/>
              </a:rPr>
            </a:br>
            <a:r>
              <a:rPr lang="en-US" sz="2000" b="1" i="1" u="sng" dirty="0">
                <a:effectLst/>
                <a:latin typeface="Arial" panose="020B0604020202020204" pitchFamily="34" charset="0"/>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Hospitality | Week 1 | Stephanie Downes</a:t>
            </a:r>
            <a:r>
              <a:rPr lang="en-US" sz="2000" b="1" i="1" dirty="0">
                <a:effectLst/>
                <a:latin typeface="Arial" panose="020B0604020202020204" pitchFamily="34" charset="0"/>
                <a:ea typeface="Times New Roman" panose="02020603050405020304" pitchFamily="18" charset="0"/>
                <a:cs typeface="Aptos" panose="020B0004020202020204" pitchFamily="34" charset="0"/>
              </a:rPr>
              <a:t> </a:t>
            </a:r>
            <a:r>
              <a:rPr lang="en-US" sz="2000" i="1" dirty="0">
                <a:effectLst/>
                <a:latin typeface="Arial" panose="020B0604020202020204" pitchFamily="34" charset="0"/>
                <a:ea typeface="Times New Roman" panose="02020603050405020304" pitchFamily="18" charset="0"/>
                <a:cs typeface="Aptos" panose="020B0004020202020204" pitchFamily="34" charset="0"/>
              </a:rPr>
              <a:t>  </a:t>
            </a:r>
            <a:br>
              <a:rPr lang="en-US" sz="2000" dirty="0">
                <a:effectLst/>
                <a:latin typeface="Aptos" panose="020B0004020202020204" pitchFamily="34" charset="0"/>
                <a:ea typeface="Aptos" panose="020B0004020202020204" pitchFamily="34" charset="0"/>
                <a:cs typeface="Aptos" panose="020B0004020202020204" pitchFamily="34" charset="0"/>
              </a:rPr>
            </a:br>
            <a:r>
              <a:rPr lang="en-US" sz="2000" b="1" i="1" u="sng" dirty="0">
                <a:effectLst/>
                <a:latin typeface="Arial" panose="020B0604020202020204" pitchFamily="34" charset="0"/>
                <a:ea typeface="Times New Roman" panose="02020603050405020304" pitchFamily="18" charset="0"/>
                <a:cs typeface="Aptos" panose="020B0004020202020204" pitchFamily="34" charset="0"/>
                <a:hlinkClick r:id="rId4">
                  <a:extLst>
                    <a:ext uri="{A12FA001-AC4F-418D-AE19-62706E023703}">
                      <ahyp:hlinkClr xmlns:ahyp="http://schemas.microsoft.com/office/drawing/2018/hyperlinkcolor" val="tx"/>
                    </a:ext>
                  </a:extLst>
                </a:hlinkClick>
              </a:rPr>
              <a:t>Hospitality | Week 2 | Analia </a:t>
            </a:r>
            <a:r>
              <a:rPr lang="en-US" sz="2000" b="1" i="1" u="sng" dirty="0" err="1">
                <a:effectLst/>
                <a:latin typeface="Arial" panose="020B0604020202020204" pitchFamily="34" charset="0"/>
                <a:ea typeface="Times New Roman" panose="02020603050405020304" pitchFamily="18" charset="0"/>
                <a:cs typeface="Aptos" panose="020B0004020202020204" pitchFamily="34" charset="0"/>
                <a:hlinkClick r:id="rId4">
                  <a:extLst>
                    <a:ext uri="{A12FA001-AC4F-418D-AE19-62706E023703}">
                      <ahyp:hlinkClr xmlns:ahyp="http://schemas.microsoft.com/office/drawing/2018/hyperlinkcolor" val="tx"/>
                    </a:ext>
                  </a:extLst>
                </a:hlinkClick>
              </a:rPr>
              <a:t>Kolakowski</a:t>
            </a:r>
            <a:r>
              <a:rPr lang="en-US" sz="2000" b="1" i="1" dirty="0">
                <a:effectLst/>
                <a:latin typeface="Arial" panose="020B0604020202020204" pitchFamily="34" charset="0"/>
                <a:ea typeface="Times New Roman" panose="02020603050405020304" pitchFamily="18" charset="0"/>
                <a:cs typeface="Aptos" panose="020B0004020202020204" pitchFamily="34" charset="0"/>
              </a:rPr>
              <a:t> </a:t>
            </a:r>
            <a:r>
              <a:rPr lang="en-US" sz="2000" i="1" dirty="0">
                <a:effectLst/>
                <a:latin typeface="Arial" panose="020B0604020202020204" pitchFamily="34" charset="0"/>
                <a:ea typeface="Times New Roman" panose="02020603050405020304" pitchFamily="18" charset="0"/>
                <a:cs typeface="Aptos" panose="020B0004020202020204" pitchFamily="34" charset="0"/>
              </a:rPr>
              <a:t>  </a:t>
            </a:r>
            <a:br>
              <a:rPr lang="en-US" sz="2000" dirty="0">
                <a:effectLst/>
                <a:latin typeface="Aptos" panose="020B0004020202020204" pitchFamily="34" charset="0"/>
                <a:ea typeface="Aptos" panose="020B0004020202020204" pitchFamily="34" charset="0"/>
                <a:cs typeface="Aptos" panose="020B0004020202020204" pitchFamily="34" charset="0"/>
              </a:rPr>
            </a:br>
            <a:r>
              <a:rPr lang="en-US" sz="2000" b="1" i="1" u="sng" dirty="0">
                <a:effectLst/>
                <a:latin typeface="Arial" panose="020B0604020202020204" pitchFamily="34" charset="0"/>
                <a:ea typeface="Times New Roman" panose="02020603050405020304" pitchFamily="18" charset="0"/>
                <a:cs typeface="Aptos" panose="020B0004020202020204" pitchFamily="34" charset="0"/>
                <a:hlinkClick r:id="rId5">
                  <a:extLst>
                    <a:ext uri="{A12FA001-AC4F-418D-AE19-62706E023703}">
                      <ahyp:hlinkClr xmlns:ahyp="http://schemas.microsoft.com/office/drawing/2018/hyperlinkcolor" val="tx"/>
                    </a:ext>
                  </a:extLst>
                </a:hlinkClick>
              </a:rPr>
              <a:t>Hospitality | Week 3 | Fr. Michael White</a:t>
            </a:r>
            <a:r>
              <a:rPr lang="en-US" sz="2000" b="1" i="1" dirty="0">
                <a:effectLst/>
                <a:latin typeface="Arial" panose="020B0604020202020204" pitchFamily="34" charset="0"/>
                <a:ea typeface="Times New Roman" panose="02020603050405020304" pitchFamily="18" charset="0"/>
                <a:cs typeface="Aptos" panose="020B0004020202020204" pitchFamily="34" charset="0"/>
              </a:rPr>
              <a:t> </a:t>
            </a:r>
            <a:r>
              <a:rPr lang="en-US" sz="1800" i="1" dirty="0">
                <a:effectLst/>
                <a:latin typeface="Arial" panose="020B0604020202020204" pitchFamily="34" charset="0"/>
                <a:ea typeface="Times New Roman" panose="02020603050405020304" pitchFamily="18" charset="0"/>
                <a:cs typeface="Aptos" panose="020B0004020202020204" pitchFamily="34" charset="0"/>
              </a:rPr>
              <a:t>  </a:t>
            </a:r>
            <a:br>
              <a:rPr lang="en-US" sz="18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Tree>
    <p:extLst>
      <p:ext uri="{BB962C8B-B14F-4D97-AF65-F5344CB8AC3E}">
        <p14:creationId xmlns:p14="http://schemas.microsoft.com/office/powerpoint/2010/main" val="376072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8AAD-ED41-A5A5-C08E-89B0C4F54FF8}"/>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D2539837-86F8-E190-7724-905421C336A7}"/>
              </a:ext>
            </a:extLst>
          </p:cNvPr>
          <p:cNvSpPr>
            <a:spLocks noGrp="1"/>
          </p:cNvSpPr>
          <p:nvPr>
            <p:ph sz="quarter" idx="17"/>
          </p:nvPr>
        </p:nvSpPr>
        <p:spPr/>
        <p:txBody>
          <a:bodyPr/>
          <a:lstStyle/>
          <a:p>
            <a:r>
              <a:rPr lang="en-US" dirty="0"/>
              <a:t>Transition team needs to collaborate with:</a:t>
            </a:r>
          </a:p>
          <a:p>
            <a:pPr lvl="1"/>
            <a:r>
              <a:rPr lang="en-US" dirty="0"/>
              <a:t>Priest/Deacon leadership</a:t>
            </a:r>
          </a:p>
          <a:p>
            <a:pPr lvl="1"/>
            <a:r>
              <a:rPr lang="en-US" dirty="0"/>
              <a:t>Pillar teams – engage them</a:t>
            </a:r>
          </a:p>
          <a:p>
            <a:pPr lvl="1"/>
            <a:r>
              <a:rPr lang="en-US" dirty="0"/>
              <a:t>Ministry leaders – invite and engage</a:t>
            </a:r>
          </a:p>
          <a:p>
            <a:pPr lvl="1"/>
            <a:r>
              <a:rPr lang="en-US" dirty="0"/>
              <a:t>Parishioners &amp; Staff</a:t>
            </a:r>
          </a:p>
          <a:p>
            <a:endParaRPr lang="en-US" dirty="0"/>
          </a:p>
        </p:txBody>
      </p:sp>
      <p:sp>
        <p:nvSpPr>
          <p:cNvPr id="4" name="Content Placeholder 3">
            <a:extLst>
              <a:ext uri="{FF2B5EF4-FFF2-40B4-BE49-F238E27FC236}">
                <a16:creationId xmlns:a16="http://schemas.microsoft.com/office/drawing/2014/main" id="{D14F103D-6A11-7052-0475-B28F957A9B64}"/>
              </a:ext>
            </a:extLst>
          </p:cNvPr>
          <p:cNvSpPr>
            <a:spLocks noGrp="1"/>
          </p:cNvSpPr>
          <p:nvPr>
            <p:ph sz="quarter" idx="18"/>
          </p:nvPr>
        </p:nvSpPr>
        <p:spPr/>
        <p:txBody>
          <a:bodyPr/>
          <a:lstStyle/>
          <a:p>
            <a:r>
              <a:rPr lang="en-US" dirty="0"/>
              <a:t>Opportunities for parishioner involvement: </a:t>
            </a:r>
          </a:p>
          <a:p>
            <a:pPr lvl="1"/>
            <a:r>
              <a:rPr lang="en-US" dirty="0"/>
              <a:t>Prayer ministry for transition</a:t>
            </a:r>
          </a:p>
          <a:p>
            <a:pPr lvl="1"/>
            <a:r>
              <a:rPr lang="en-US" dirty="0"/>
              <a:t>Accompaniment – involvement in transition implementation </a:t>
            </a:r>
          </a:p>
          <a:p>
            <a:pPr lvl="1"/>
            <a:r>
              <a:rPr lang="en-US" dirty="0"/>
              <a:t>Culture of welcome/hospitality</a:t>
            </a:r>
          </a:p>
          <a:p>
            <a:pPr lvl="1"/>
            <a:endParaRPr lang="en-US" dirty="0"/>
          </a:p>
          <a:p>
            <a:endParaRPr lang="en-US" dirty="0"/>
          </a:p>
        </p:txBody>
      </p:sp>
    </p:spTree>
    <p:extLst>
      <p:ext uri="{BB962C8B-B14F-4D97-AF65-F5344CB8AC3E}">
        <p14:creationId xmlns:p14="http://schemas.microsoft.com/office/powerpoint/2010/main" val="173586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F29CD-56B2-D84C-968A-2660157F0B8A}"/>
              </a:ext>
            </a:extLst>
          </p:cNvPr>
          <p:cNvPicPr>
            <a:picLocks noChangeAspect="1"/>
          </p:cNvPicPr>
          <p:nvPr/>
        </p:nvPicPr>
        <p:blipFill>
          <a:blip r:embed="rId2"/>
          <a:stretch>
            <a:fillRect/>
          </a:stretch>
        </p:blipFill>
        <p:spPr>
          <a:xfrm>
            <a:off x="1218334" y="1079500"/>
            <a:ext cx="9748982" cy="5211140"/>
          </a:xfrm>
          <a:prstGeom prst="rect">
            <a:avLst/>
          </a:prstGeom>
        </p:spPr>
      </p:pic>
      <p:sp>
        <p:nvSpPr>
          <p:cNvPr id="4" name="Title 5">
            <a:extLst>
              <a:ext uri="{FF2B5EF4-FFF2-40B4-BE49-F238E27FC236}">
                <a16:creationId xmlns:a16="http://schemas.microsoft.com/office/drawing/2014/main" id="{0607DCD0-3A28-2B76-4F10-442B4B74C0E1}"/>
              </a:ext>
            </a:extLst>
          </p:cNvPr>
          <p:cNvSpPr txBox="1">
            <a:spLocks/>
          </p:cNvSpPr>
          <p:nvPr/>
        </p:nvSpPr>
        <p:spPr>
          <a:xfrm>
            <a:off x="1063625" y="223062"/>
            <a:ext cx="10058400" cy="1097280"/>
          </a:xfrm>
          <a:prstGeom prst="rect">
            <a:avLst/>
          </a:prstGeom>
        </p:spPr>
        <p:txBody>
          <a:bodyPr vert="horz" lIns="0" tIns="0" rIns="0" bIns="0" rtlCol="0" anchor="ctr" anchorCtr="0">
            <a:normAutofit/>
          </a:bodyPr>
          <a:lstStyle>
            <a:lvl1pPr algn="ctr"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r>
              <a:rPr lang="en-US" sz="2000"/>
              <a:t>True Collaboration</a:t>
            </a:r>
            <a:endParaRPr lang="en-US" sz="2000" dirty="0"/>
          </a:p>
        </p:txBody>
      </p:sp>
      <p:sp>
        <p:nvSpPr>
          <p:cNvPr id="5" name="TextBox 4">
            <a:extLst>
              <a:ext uri="{FF2B5EF4-FFF2-40B4-BE49-F238E27FC236}">
                <a16:creationId xmlns:a16="http://schemas.microsoft.com/office/drawing/2014/main" id="{0492FAD9-0448-01C7-7522-8C6C9A10FE22}"/>
              </a:ext>
            </a:extLst>
          </p:cNvPr>
          <p:cNvSpPr txBox="1"/>
          <p:nvPr/>
        </p:nvSpPr>
        <p:spPr>
          <a:xfrm>
            <a:off x="5453379" y="5811294"/>
            <a:ext cx="1254869" cy="246221"/>
          </a:xfrm>
          <a:prstGeom prst="rect">
            <a:avLst/>
          </a:prstGeom>
          <a:noFill/>
        </p:spPr>
        <p:txBody>
          <a:bodyPr wrap="square" rtlCol="0">
            <a:spAutoFit/>
          </a:bodyPr>
          <a:lstStyle/>
          <a:p>
            <a:pPr algn="ctr"/>
            <a:r>
              <a:rPr lang="en-US" sz="1000" b="1" dirty="0">
                <a:solidFill>
                  <a:schemeClr val="bg1"/>
                </a:solidFill>
                <a:latin typeface="Arial Black" panose="020B0A04020102020204" pitchFamily="34" charset="0"/>
                <a:cs typeface="Arial" panose="020B0604020202020204" pitchFamily="34" charset="0"/>
              </a:rPr>
              <a:t>&amp; Staff</a:t>
            </a:r>
          </a:p>
        </p:txBody>
      </p:sp>
    </p:spTree>
    <p:extLst>
      <p:ext uri="{BB962C8B-B14F-4D97-AF65-F5344CB8AC3E}">
        <p14:creationId xmlns:p14="http://schemas.microsoft.com/office/powerpoint/2010/main" val="174671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ceholder Image">
            <a:extLst>
              <a:ext uri="{FF2B5EF4-FFF2-40B4-BE49-F238E27FC236}">
                <a16:creationId xmlns:a16="http://schemas.microsoft.com/office/drawing/2014/main" id="{E9C52069-520E-2D66-2423-79851BFE8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0"/>
            <a:ext cx="9763124" cy="68530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4640FC-F965-0104-E5FA-754A9F85483A}"/>
              </a:ext>
            </a:extLst>
          </p:cNvPr>
          <p:cNvSpPr txBox="1"/>
          <p:nvPr/>
        </p:nvSpPr>
        <p:spPr>
          <a:xfrm>
            <a:off x="216310" y="304800"/>
            <a:ext cx="2605548" cy="646331"/>
          </a:xfrm>
          <a:prstGeom prst="rect">
            <a:avLst/>
          </a:prstGeom>
          <a:noFill/>
        </p:spPr>
        <p:txBody>
          <a:bodyPr wrap="square" rtlCol="0">
            <a:spAutoFit/>
          </a:bodyPr>
          <a:lstStyle/>
          <a:p>
            <a:r>
              <a:rPr lang="en-US" dirty="0"/>
              <a:t>Used from:</a:t>
            </a:r>
          </a:p>
          <a:p>
            <a:r>
              <a:rPr lang="en-US" dirty="0"/>
              <a:t>www.rebuiltparish.com</a:t>
            </a:r>
          </a:p>
        </p:txBody>
      </p:sp>
    </p:spTree>
    <p:extLst>
      <p:ext uri="{BB962C8B-B14F-4D97-AF65-F5344CB8AC3E}">
        <p14:creationId xmlns:p14="http://schemas.microsoft.com/office/powerpoint/2010/main" val="136915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52076-65B5-C2DF-1B98-F53DD1D91242}"/>
              </a:ext>
            </a:extLst>
          </p:cNvPr>
          <p:cNvSpPr>
            <a:spLocks noGrp="1"/>
          </p:cNvSpPr>
          <p:nvPr>
            <p:ph type="title"/>
          </p:nvPr>
        </p:nvSpPr>
        <p:spPr/>
        <p:txBody>
          <a:bodyPr/>
          <a:lstStyle/>
          <a:p>
            <a:r>
              <a:rPr lang="en-US" dirty="0"/>
              <a:t>Transition team impact</a:t>
            </a:r>
          </a:p>
        </p:txBody>
      </p:sp>
      <p:pic>
        <p:nvPicPr>
          <p:cNvPr id="13" name="Picture Placeholder 12" descr="A close up of a plant">
            <a:extLst>
              <a:ext uri="{FF2B5EF4-FFF2-40B4-BE49-F238E27FC236}">
                <a16:creationId xmlns:a16="http://schemas.microsoft.com/office/drawing/2014/main" id="{09E9642A-EBD6-4A1F-862C-5E040624C50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9" r="29"/>
          <a:stretch/>
        </p:blipFill>
        <p:spPr/>
      </p:pic>
      <p:sp>
        <p:nvSpPr>
          <p:cNvPr id="15" name="Content Placeholder 14">
            <a:extLst>
              <a:ext uri="{FF2B5EF4-FFF2-40B4-BE49-F238E27FC236}">
                <a16:creationId xmlns:a16="http://schemas.microsoft.com/office/drawing/2014/main" id="{97B0AC9C-0433-6B83-4743-3A4559BB3E67}"/>
              </a:ext>
            </a:extLst>
          </p:cNvPr>
          <p:cNvSpPr>
            <a:spLocks noGrp="1"/>
          </p:cNvSpPr>
          <p:nvPr>
            <p:ph idx="1"/>
          </p:nvPr>
        </p:nvSpPr>
        <p:spPr/>
        <p:txBody>
          <a:bodyPr/>
          <a:lstStyle/>
          <a:p>
            <a:r>
              <a:rPr lang="en-US" dirty="0"/>
              <a:t>Your ability to communicate effectively about mergers/closings will make all the difference in the success of the newly formed parish. </a:t>
            </a:r>
          </a:p>
          <a:p>
            <a:r>
              <a:rPr lang="en-US" dirty="0"/>
              <a:t>Effectively communicating involves not only delivering a message but also resonating with the experiences, values, and emotions of those listening. </a:t>
            </a:r>
          </a:p>
        </p:txBody>
      </p:sp>
    </p:spTree>
    <p:extLst>
      <p:ext uri="{BB962C8B-B14F-4D97-AF65-F5344CB8AC3E}">
        <p14:creationId xmlns:p14="http://schemas.microsoft.com/office/powerpoint/2010/main" val="419864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5714-4BE0-EC6B-90B7-F8A86023F951}"/>
              </a:ext>
            </a:extLst>
          </p:cNvPr>
          <p:cNvSpPr>
            <a:spLocks noGrp="1"/>
          </p:cNvSpPr>
          <p:nvPr>
            <p:ph type="title"/>
          </p:nvPr>
        </p:nvSpPr>
        <p:spPr/>
        <p:txBody>
          <a:bodyPr/>
          <a:lstStyle/>
          <a:p>
            <a:r>
              <a:rPr lang="en-US" dirty="0"/>
              <a:t>Planning Transition Center</a:t>
            </a:r>
          </a:p>
        </p:txBody>
      </p:sp>
      <p:sp>
        <p:nvSpPr>
          <p:cNvPr id="3" name="Content Placeholder 2">
            <a:extLst>
              <a:ext uri="{FF2B5EF4-FFF2-40B4-BE49-F238E27FC236}">
                <a16:creationId xmlns:a16="http://schemas.microsoft.com/office/drawing/2014/main" id="{9D59BDC7-4E05-2A5B-EC80-62CCB3664A9D}"/>
              </a:ext>
            </a:extLst>
          </p:cNvPr>
          <p:cNvSpPr>
            <a:spLocks noGrp="1"/>
          </p:cNvSpPr>
          <p:nvPr>
            <p:ph idx="1"/>
          </p:nvPr>
        </p:nvSpPr>
        <p:spPr/>
        <p:txBody>
          <a:bodyPr>
            <a:normAutofit/>
          </a:bodyPr>
          <a:lstStyle/>
          <a:p>
            <a:r>
              <a:rPr lang="en-US" dirty="0"/>
              <a:t>Learn to infuse energy and passion into your transitions to leave a lasting impression</a:t>
            </a:r>
          </a:p>
          <a:p>
            <a:r>
              <a:rPr lang="en-US" dirty="0"/>
              <a:t>One of the goals of effective communication and transition is to motivate others into action. </a:t>
            </a:r>
          </a:p>
        </p:txBody>
      </p:sp>
      <p:graphicFrame>
        <p:nvGraphicFramePr>
          <p:cNvPr id="6" name="Table Placeholder 5">
            <a:extLst>
              <a:ext uri="{FF2B5EF4-FFF2-40B4-BE49-F238E27FC236}">
                <a16:creationId xmlns:a16="http://schemas.microsoft.com/office/drawing/2014/main" id="{C581CE95-0F04-6CE9-CC47-48933C46186B}"/>
              </a:ext>
            </a:extLst>
          </p:cNvPr>
          <p:cNvGraphicFramePr>
            <a:graphicFrameLocks noGrp="1"/>
          </p:cNvGraphicFramePr>
          <p:nvPr>
            <p:ph type="tbl" sz="quarter" idx="13"/>
            <p:extLst>
              <p:ext uri="{D42A27DB-BD31-4B8C-83A1-F6EECF244321}">
                <p14:modId xmlns:p14="http://schemas.microsoft.com/office/powerpoint/2010/main" val="3876919551"/>
              </p:ext>
            </p:extLst>
          </p:nvPr>
        </p:nvGraphicFramePr>
        <p:xfrm>
          <a:off x="541338" y="3487738"/>
          <a:ext cx="11109325" cy="2941320"/>
        </p:xfrm>
        <a:graphic>
          <a:graphicData uri="http://schemas.openxmlformats.org/drawingml/2006/table">
            <a:tbl>
              <a:tblPr firstRow="1" bandRow="1">
                <a:tableStyleId>{5FD0F851-EC5A-4D38-B0AD-8093EC10F338}</a:tableStyleId>
              </a:tblPr>
              <a:tblGrid>
                <a:gridCol w="2221865">
                  <a:extLst>
                    <a:ext uri="{9D8B030D-6E8A-4147-A177-3AD203B41FA5}">
                      <a16:colId xmlns:a16="http://schemas.microsoft.com/office/drawing/2014/main" val="2699964131"/>
                    </a:ext>
                  </a:extLst>
                </a:gridCol>
                <a:gridCol w="2221865">
                  <a:extLst>
                    <a:ext uri="{9D8B030D-6E8A-4147-A177-3AD203B41FA5}">
                      <a16:colId xmlns:a16="http://schemas.microsoft.com/office/drawing/2014/main" val="1292437899"/>
                    </a:ext>
                  </a:extLst>
                </a:gridCol>
                <a:gridCol w="2221865">
                  <a:extLst>
                    <a:ext uri="{9D8B030D-6E8A-4147-A177-3AD203B41FA5}">
                      <a16:colId xmlns:a16="http://schemas.microsoft.com/office/drawing/2014/main" val="2132217162"/>
                    </a:ext>
                  </a:extLst>
                </a:gridCol>
                <a:gridCol w="2221865">
                  <a:extLst>
                    <a:ext uri="{9D8B030D-6E8A-4147-A177-3AD203B41FA5}">
                      <a16:colId xmlns:a16="http://schemas.microsoft.com/office/drawing/2014/main" val="2639267123"/>
                    </a:ext>
                  </a:extLst>
                </a:gridCol>
                <a:gridCol w="2221865">
                  <a:extLst>
                    <a:ext uri="{9D8B030D-6E8A-4147-A177-3AD203B41FA5}">
                      <a16:colId xmlns:a16="http://schemas.microsoft.com/office/drawing/2014/main" val="3111811430"/>
                    </a:ext>
                  </a:extLst>
                </a:gridCol>
              </a:tblGrid>
              <a:tr h="370840">
                <a:tc>
                  <a:txBody>
                    <a:bodyPr/>
                    <a:lstStyle/>
                    <a:p>
                      <a:pPr algn="ctr"/>
                      <a:r>
                        <a:rPr lang="en-US" dirty="0"/>
                        <a:t>Who</a:t>
                      </a:r>
                    </a:p>
                  </a:txBody>
                  <a:tcPr/>
                </a:tc>
                <a:tc>
                  <a:txBody>
                    <a:bodyPr/>
                    <a:lstStyle/>
                    <a:p>
                      <a:pPr algn="ctr"/>
                      <a:r>
                        <a:rPr lang="en-US" dirty="0"/>
                        <a:t>Where</a:t>
                      </a:r>
                    </a:p>
                  </a:txBody>
                  <a:tcPr/>
                </a:tc>
                <a:tc>
                  <a:txBody>
                    <a:bodyPr/>
                    <a:lstStyle/>
                    <a:p>
                      <a:pPr algn="ctr"/>
                      <a:r>
                        <a:rPr lang="en-US" dirty="0"/>
                        <a:t>When</a:t>
                      </a:r>
                    </a:p>
                  </a:txBody>
                  <a:tcPr/>
                </a:tc>
                <a:tc>
                  <a:txBody>
                    <a:bodyPr/>
                    <a:lstStyle/>
                    <a:p>
                      <a:pPr algn="ctr"/>
                      <a:r>
                        <a:rPr lang="en-US" dirty="0"/>
                        <a:t>What</a:t>
                      </a:r>
                    </a:p>
                  </a:txBody>
                  <a:tcPr/>
                </a:tc>
                <a:tc>
                  <a:txBody>
                    <a:bodyPr/>
                    <a:lstStyle/>
                    <a:p>
                      <a:pPr algn="ctr"/>
                      <a:r>
                        <a:rPr lang="en-US" dirty="0"/>
                        <a:t>Communicate</a:t>
                      </a:r>
                    </a:p>
                  </a:txBody>
                  <a:tcPr/>
                </a:tc>
                <a:extLst>
                  <a:ext uri="{0D108BD9-81ED-4DB2-BD59-A6C34878D82A}">
                    <a16:rowId xmlns:a16="http://schemas.microsoft.com/office/drawing/2014/main" val="1909436978"/>
                  </a:ext>
                </a:extLst>
              </a:tr>
              <a:tr h="370840">
                <a:tc>
                  <a:txBody>
                    <a:bodyPr/>
                    <a:lstStyle/>
                    <a:p>
                      <a:r>
                        <a:rPr lang="en-US" dirty="0"/>
                        <a:t>Pillar teams</a:t>
                      </a:r>
                    </a:p>
                  </a:txBody>
                  <a:tcPr/>
                </a:tc>
                <a:tc>
                  <a:txBody>
                    <a:bodyPr/>
                    <a:lstStyle/>
                    <a:p>
                      <a:r>
                        <a:rPr lang="en-US" dirty="0"/>
                        <a:t>St. Faustina</a:t>
                      </a:r>
                    </a:p>
                  </a:txBody>
                  <a:tcPr/>
                </a:tc>
                <a:tc>
                  <a:txBody>
                    <a:bodyPr/>
                    <a:lstStyle/>
                    <a:p>
                      <a:r>
                        <a:rPr lang="en-US" dirty="0"/>
                        <a:t>Sat. Oct. 12 – 10 am</a:t>
                      </a:r>
                    </a:p>
                  </a:txBody>
                  <a:tcPr/>
                </a:tc>
                <a:tc>
                  <a:txBody>
                    <a:bodyPr/>
                    <a:lstStyle/>
                    <a:p>
                      <a:r>
                        <a:rPr lang="en-US" dirty="0"/>
                        <a:t>Radical Hosp. Train</a:t>
                      </a:r>
                    </a:p>
                  </a:txBody>
                  <a:tcPr/>
                </a:tc>
                <a:tc>
                  <a:txBody>
                    <a:bodyPr/>
                    <a:lstStyle/>
                    <a:p>
                      <a:r>
                        <a:rPr lang="en-US" dirty="0"/>
                        <a:t>Personal phone call</a:t>
                      </a:r>
                    </a:p>
                  </a:txBody>
                  <a:tcPr/>
                </a:tc>
                <a:extLst>
                  <a:ext uri="{0D108BD9-81ED-4DB2-BD59-A6C34878D82A}">
                    <a16:rowId xmlns:a16="http://schemas.microsoft.com/office/drawing/2014/main" val="2328814835"/>
                  </a:ext>
                </a:extLst>
              </a:tr>
              <a:tr h="370840">
                <a:tc>
                  <a:txBody>
                    <a:bodyPr/>
                    <a:lstStyle/>
                    <a:p>
                      <a:r>
                        <a:rPr lang="en-US" dirty="0"/>
                        <a:t>St. Faustina Parish</a:t>
                      </a:r>
                    </a:p>
                  </a:txBody>
                  <a:tcPr/>
                </a:tc>
                <a:tc>
                  <a:txBody>
                    <a:bodyPr/>
                    <a:lstStyle/>
                    <a:p>
                      <a:r>
                        <a:rPr lang="en-US" dirty="0"/>
                        <a:t>St. Faustina Church</a:t>
                      </a:r>
                    </a:p>
                  </a:txBody>
                  <a:tcPr/>
                </a:tc>
                <a:tc>
                  <a:txBody>
                    <a:bodyPr/>
                    <a:lstStyle/>
                    <a:p>
                      <a:r>
                        <a:rPr lang="en-US" dirty="0"/>
                        <a:t>Sun. Dec. 15 – </a:t>
                      </a:r>
                    </a:p>
                    <a:p>
                      <a:r>
                        <a:rPr lang="en-US" dirty="0"/>
                        <a:t>11 am mass</a:t>
                      </a:r>
                    </a:p>
                  </a:txBody>
                  <a:tcPr/>
                </a:tc>
                <a:tc>
                  <a:txBody>
                    <a:bodyPr/>
                    <a:lstStyle/>
                    <a:p>
                      <a:r>
                        <a:rPr lang="en-US" dirty="0"/>
                        <a:t>Heritage weekend</a:t>
                      </a:r>
                    </a:p>
                  </a:txBody>
                  <a:tcPr/>
                </a:tc>
                <a:tc>
                  <a:txBody>
                    <a:bodyPr/>
                    <a:lstStyle/>
                    <a:p>
                      <a:r>
                        <a:rPr lang="en-US" dirty="0"/>
                        <a:t>Social media, bulletin, parish wide phone call</a:t>
                      </a:r>
                    </a:p>
                  </a:txBody>
                  <a:tcPr/>
                </a:tc>
                <a:extLst>
                  <a:ext uri="{0D108BD9-81ED-4DB2-BD59-A6C34878D82A}">
                    <a16:rowId xmlns:a16="http://schemas.microsoft.com/office/drawing/2014/main" val="121445281"/>
                  </a:ext>
                </a:extLst>
              </a:tr>
              <a:tr h="370840">
                <a:tc>
                  <a:txBody>
                    <a:bodyPr/>
                    <a:lstStyle/>
                    <a:p>
                      <a:r>
                        <a:rPr lang="en-US" dirty="0"/>
                        <a:t>Family 39</a:t>
                      </a:r>
                    </a:p>
                  </a:txBody>
                  <a:tcPr/>
                </a:tc>
                <a:tc>
                  <a:txBody>
                    <a:bodyPr/>
                    <a:lstStyle/>
                    <a:p>
                      <a:r>
                        <a:rPr lang="en-US" dirty="0"/>
                        <a:t>St. Faustina Church</a:t>
                      </a:r>
                    </a:p>
                  </a:txBody>
                  <a:tcPr/>
                </a:tc>
                <a:tc>
                  <a:txBody>
                    <a:bodyPr/>
                    <a:lstStyle/>
                    <a:p>
                      <a:r>
                        <a:rPr lang="en-US" dirty="0"/>
                        <a:t>Sun. Dec. 22 – </a:t>
                      </a:r>
                    </a:p>
                    <a:p>
                      <a:r>
                        <a:rPr lang="en-US" dirty="0"/>
                        <a:t>11am mass</a:t>
                      </a:r>
                    </a:p>
                  </a:txBody>
                  <a:tcPr/>
                </a:tc>
                <a:tc>
                  <a:txBody>
                    <a:bodyPr/>
                    <a:lstStyle/>
                    <a:p>
                      <a:r>
                        <a:rPr lang="en-US" dirty="0"/>
                        <a:t>Closing Liturgy and procession</a:t>
                      </a:r>
                    </a:p>
                  </a:txBody>
                  <a:tcPr/>
                </a:tc>
                <a:tc>
                  <a:txBody>
                    <a:bodyPr/>
                    <a:lstStyle/>
                    <a:p>
                      <a:r>
                        <a:rPr lang="en-US" dirty="0"/>
                        <a:t>Pulpit, Homily, social media, news article</a:t>
                      </a:r>
                    </a:p>
                  </a:txBody>
                  <a:tcPr/>
                </a:tc>
                <a:extLst>
                  <a:ext uri="{0D108BD9-81ED-4DB2-BD59-A6C34878D82A}">
                    <a16:rowId xmlns:a16="http://schemas.microsoft.com/office/drawing/2014/main" val="530329864"/>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17926243"/>
                  </a:ext>
                </a:extLst>
              </a:tr>
            </a:tbl>
          </a:graphicData>
        </a:graphic>
      </p:graphicFrame>
    </p:spTree>
    <p:extLst>
      <p:ext uri="{BB962C8B-B14F-4D97-AF65-F5344CB8AC3E}">
        <p14:creationId xmlns:p14="http://schemas.microsoft.com/office/powerpoint/2010/main" val="423719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2A43-A135-E306-2FB5-19EDC6C63F53}"/>
              </a:ext>
            </a:extLst>
          </p:cNvPr>
          <p:cNvSpPr>
            <a:spLocks noGrp="1"/>
          </p:cNvSpPr>
          <p:nvPr>
            <p:ph type="title"/>
          </p:nvPr>
        </p:nvSpPr>
        <p:spPr/>
        <p:txBody>
          <a:bodyPr/>
          <a:lstStyle/>
          <a:p>
            <a:r>
              <a:rPr lang="en-US" dirty="0"/>
              <a:t>Ideas </a:t>
            </a:r>
          </a:p>
        </p:txBody>
      </p:sp>
      <p:sp>
        <p:nvSpPr>
          <p:cNvPr id="3" name="Content Placeholder 2">
            <a:extLst>
              <a:ext uri="{FF2B5EF4-FFF2-40B4-BE49-F238E27FC236}">
                <a16:creationId xmlns:a16="http://schemas.microsoft.com/office/drawing/2014/main" id="{97A4F8F7-4B55-C424-6405-19AE9A19EEB2}"/>
              </a:ext>
            </a:extLst>
          </p:cNvPr>
          <p:cNvSpPr>
            <a:spLocks noGrp="1"/>
          </p:cNvSpPr>
          <p:nvPr>
            <p:ph sz="quarter" idx="19"/>
          </p:nvPr>
        </p:nvSpPr>
        <p:spPr/>
        <p:txBody>
          <a:bodyPr anchor="ctr" anchorCtr="0"/>
          <a:lstStyle/>
          <a:p>
            <a:pPr marL="0" indent="0">
              <a:buNone/>
            </a:pPr>
            <a:r>
              <a:rPr lang="en-US" dirty="0"/>
              <a:t>Merger/Closure  </a:t>
            </a:r>
          </a:p>
          <a:p>
            <a:r>
              <a:rPr lang="en-US" dirty="0"/>
              <a:t>Heritage weekends</a:t>
            </a:r>
          </a:p>
          <a:p>
            <a:r>
              <a:rPr lang="en-US" dirty="0"/>
              <a:t>Days of Prayer, Reflection</a:t>
            </a:r>
          </a:p>
          <a:p>
            <a:r>
              <a:rPr lang="en-US" dirty="0"/>
              <a:t>Eucharistic Adoration/Procession </a:t>
            </a:r>
          </a:p>
          <a:p>
            <a:endParaRPr lang="en-US" dirty="0"/>
          </a:p>
          <a:p>
            <a:pPr marL="0" indent="0">
              <a:buNone/>
            </a:pPr>
            <a:r>
              <a:rPr lang="en-US" dirty="0"/>
              <a:t>New Parish beginning</a:t>
            </a:r>
          </a:p>
          <a:p>
            <a:r>
              <a:rPr lang="en-US" dirty="0"/>
              <a:t>Marriage Mass</a:t>
            </a:r>
          </a:p>
          <a:p>
            <a:r>
              <a:rPr lang="en-US" dirty="0"/>
              <a:t>Eucharistic Adoration/Procession/Benediction</a:t>
            </a:r>
          </a:p>
          <a:p>
            <a:pPr lvl="1"/>
            <a:endParaRPr lang="en-US" dirty="0"/>
          </a:p>
        </p:txBody>
      </p:sp>
      <p:sp>
        <p:nvSpPr>
          <p:cNvPr id="4" name="Content Placeholder 3">
            <a:extLst>
              <a:ext uri="{FF2B5EF4-FFF2-40B4-BE49-F238E27FC236}">
                <a16:creationId xmlns:a16="http://schemas.microsoft.com/office/drawing/2014/main" id="{D68280C0-0E9D-3C24-020F-F4E30349EC09}"/>
              </a:ext>
            </a:extLst>
          </p:cNvPr>
          <p:cNvSpPr>
            <a:spLocks noGrp="1"/>
          </p:cNvSpPr>
          <p:nvPr>
            <p:ph sz="quarter" idx="18"/>
          </p:nvPr>
        </p:nvSpPr>
        <p:spPr/>
        <p:txBody>
          <a:bodyPr/>
          <a:lstStyle/>
          <a:p>
            <a:r>
              <a:rPr lang="en-US" dirty="0"/>
              <a:t>Communicate</a:t>
            </a:r>
          </a:p>
          <a:p>
            <a:r>
              <a:rPr lang="en-US" dirty="0"/>
              <a:t>Collaborate</a:t>
            </a:r>
          </a:p>
          <a:p>
            <a:r>
              <a:rPr lang="en-US" dirty="0"/>
              <a:t>Cooperate</a:t>
            </a:r>
          </a:p>
          <a:p>
            <a:r>
              <a:rPr lang="en-US" dirty="0"/>
              <a:t>Follow through</a:t>
            </a:r>
          </a:p>
          <a:p>
            <a:r>
              <a:rPr lang="en-US" dirty="0"/>
              <a:t>Establish new habits </a:t>
            </a:r>
          </a:p>
        </p:txBody>
      </p:sp>
    </p:spTree>
    <p:extLst>
      <p:ext uri="{BB962C8B-B14F-4D97-AF65-F5344CB8AC3E}">
        <p14:creationId xmlns:p14="http://schemas.microsoft.com/office/powerpoint/2010/main" val="326414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AE55-2536-A506-FC94-A26BA61EEA30}"/>
              </a:ext>
            </a:extLst>
          </p:cNvPr>
          <p:cNvSpPr>
            <a:spLocks noGrp="1"/>
          </p:cNvSpPr>
          <p:nvPr>
            <p:ph type="title"/>
          </p:nvPr>
        </p:nvSpPr>
        <p:spPr/>
        <p:txBody>
          <a:bodyPr/>
          <a:lstStyle/>
          <a:p>
            <a:r>
              <a:rPr lang="en-US" dirty="0"/>
              <a:t>Diocese of Buffalo; Guide for parish mergers &amp; closures</a:t>
            </a:r>
            <a:br>
              <a:rPr lang="en-US" dirty="0"/>
            </a:br>
            <a:r>
              <a:rPr lang="en-US" dirty="0"/>
              <a:t>Revised September 2024</a:t>
            </a:r>
            <a:br>
              <a:rPr lang="en-US" dirty="0"/>
            </a:br>
            <a:br>
              <a:rPr lang="en-US" dirty="0"/>
            </a:br>
            <a:r>
              <a:rPr lang="en-US" dirty="0">
                <a:hlinkClick r:id="rId2">
                  <a:extLst>
                    <a:ext uri="{A12FA001-AC4F-418D-AE19-62706E023703}">
                      <ahyp:hlinkClr xmlns:ahyp="http://schemas.microsoft.com/office/drawing/2018/hyperlinkcolor" val="tx"/>
                    </a:ext>
                  </a:extLst>
                </a:hlinkClick>
              </a:rPr>
              <a:t>www.roadtorenewal.org</a:t>
            </a:r>
            <a:br>
              <a:rPr lang="en-US" dirty="0"/>
            </a:br>
            <a:br>
              <a:rPr lang="en-US" dirty="0"/>
            </a:br>
            <a:r>
              <a:rPr lang="en-US" sz="2000" dirty="0"/>
              <a:t>rightsize and reshape tab</a:t>
            </a:r>
            <a:endParaRPr lang="en-US" dirty="0"/>
          </a:p>
        </p:txBody>
      </p:sp>
    </p:spTree>
    <p:extLst>
      <p:ext uri="{BB962C8B-B14F-4D97-AF65-F5344CB8AC3E}">
        <p14:creationId xmlns:p14="http://schemas.microsoft.com/office/powerpoint/2010/main" val="109813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52CD-4C4C-9E44-BE9B-72AB9835E6A9}"/>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F3F2E30C-1333-5529-886B-FD732D3DCBD3}"/>
              </a:ext>
            </a:extLst>
          </p:cNvPr>
          <p:cNvSpPr>
            <a:spLocks noGrp="1"/>
          </p:cNvSpPr>
          <p:nvPr>
            <p:ph type="subTitle" idx="1"/>
          </p:nvPr>
        </p:nvSpPr>
        <p:spPr/>
        <p:txBody>
          <a:bodyPr>
            <a:normAutofit/>
          </a:bodyPr>
          <a:lstStyle/>
          <a:p>
            <a:r>
              <a:rPr lang="en-US" dirty="0"/>
              <a:t>Questions? </a:t>
            </a:r>
          </a:p>
          <a:p>
            <a:r>
              <a:rPr lang="en-US" dirty="0"/>
              <a:t>Contact us! </a:t>
            </a:r>
          </a:p>
          <a:p>
            <a:r>
              <a:rPr lang="en-US" dirty="0"/>
              <a:t>Email: </a:t>
            </a:r>
            <a:r>
              <a:rPr lang="en-US" dirty="0">
                <a:hlinkClick r:id="rId3">
                  <a:extLst>
                    <a:ext uri="{A12FA001-AC4F-418D-AE19-62706E023703}">
                      <ahyp:hlinkClr xmlns:ahyp="http://schemas.microsoft.com/office/drawing/2018/hyperlinkcolor" val="tx"/>
                    </a:ext>
                  </a:extLst>
                </a:hlinkClick>
              </a:rPr>
              <a:t>renewal@buffalodiocese.org</a:t>
            </a:r>
            <a:r>
              <a:rPr lang="en-US" dirty="0"/>
              <a:t> </a:t>
            </a:r>
          </a:p>
          <a:p>
            <a:r>
              <a:rPr lang="en-US" dirty="0"/>
              <a:t>Website: </a:t>
            </a:r>
            <a:r>
              <a:rPr lang="en-US" dirty="0">
                <a:hlinkClick r:id="rId4">
                  <a:extLst>
                    <a:ext uri="{A12FA001-AC4F-418D-AE19-62706E023703}">
                      <ahyp:hlinkClr xmlns:ahyp="http://schemas.microsoft.com/office/drawing/2018/hyperlinkcolor" val="tx"/>
                    </a:ext>
                  </a:extLst>
                </a:hlinkClick>
              </a:rPr>
              <a:t>www.roadtorenewal.org</a:t>
            </a:r>
            <a:endParaRPr lang="en-US" dirty="0"/>
          </a:p>
          <a:p>
            <a:endParaRPr lang="en-US" dirty="0"/>
          </a:p>
        </p:txBody>
      </p:sp>
    </p:spTree>
    <p:extLst>
      <p:ext uri="{BB962C8B-B14F-4D97-AF65-F5344CB8AC3E}">
        <p14:creationId xmlns:p14="http://schemas.microsoft.com/office/powerpoint/2010/main" val="368479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14C0111-86AA-B377-753D-02A3CA89F8E6}"/>
              </a:ext>
            </a:extLst>
          </p:cNvPr>
          <p:cNvSpPr>
            <a:spLocks noGrp="1"/>
          </p:cNvSpPr>
          <p:nvPr>
            <p:ph type="title"/>
          </p:nvPr>
        </p:nvSpPr>
        <p:spPr/>
        <p:txBody>
          <a:bodyPr/>
          <a:lstStyle/>
          <a:p>
            <a:r>
              <a:rPr lang="en-US" dirty="0"/>
              <a:t>Agenda</a:t>
            </a:r>
          </a:p>
        </p:txBody>
      </p:sp>
      <p:sp>
        <p:nvSpPr>
          <p:cNvPr id="13" name="Content Placeholder 12">
            <a:extLst>
              <a:ext uri="{FF2B5EF4-FFF2-40B4-BE49-F238E27FC236}">
                <a16:creationId xmlns:a16="http://schemas.microsoft.com/office/drawing/2014/main" id="{03252AFB-1364-05E7-C423-89DB466EDAD6}"/>
              </a:ext>
            </a:extLst>
          </p:cNvPr>
          <p:cNvSpPr>
            <a:spLocks noGrp="1"/>
          </p:cNvSpPr>
          <p:nvPr>
            <p:ph idx="1"/>
          </p:nvPr>
        </p:nvSpPr>
        <p:spPr/>
        <p:txBody>
          <a:bodyPr/>
          <a:lstStyle/>
          <a:p>
            <a:r>
              <a:rPr lang="en-US" dirty="0"/>
              <a:t>Opening Prayer</a:t>
            </a:r>
          </a:p>
          <a:p>
            <a:r>
              <a:rPr lang="en-US" dirty="0"/>
              <a:t>Transition Team Defined</a:t>
            </a:r>
          </a:p>
          <a:p>
            <a:r>
              <a:rPr lang="en-US" dirty="0"/>
              <a:t>Transition Team Makeup</a:t>
            </a:r>
          </a:p>
          <a:p>
            <a:r>
              <a:rPr lang="en-US" dirty="0"/>
              <a:t>Transition Team Tasks</a:t>
            </a:r>
          </a:p>
          <a:p>
            <a:r>
              <a:rPr lang="en-US" dirty="0"/>
              <a:t>Ideas for mergers/closures</a:t>
            </a:r>
          </a:p>
          <a:p>
            <a:r>
              <a:rPr lang="en-US" dirty="0"/>
              <a:t>Starting a new parish </a:t>
            </a:r>
          </a:p>
          <a:p>
            <a:r>
              <a:rPr lang="en-US" dirty="0"/>
              <a:t>Collaboration</a:t>
            </a:r>
          </a:p>
        </p:txBody>
      </p:sp>
    </p:spTree>
    <p:extLst>
      <p:ext uri="{BB962C8B-B14F-4D97-AF65-F5344CB8AC3E}">
        <p14:creationId xmlns:p14="http://schemas.microsoft.com/office/powerpoint/2010/main" val="414868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22BE-B580-A407-70A1-C7C76EFA988C}"/>
              </a:ext>
            </a:extLst>
          </p:cNvPr>
          <p:cNvSpPr>
            <a:spLocks noGrp="1"/>
          </p:cNvSpPr>
          <p:nvPr>
            <p:ph type="title"/>
          </p:nvPr>
        </p:nvSpPr>
        <p:spPr/>
        <p:txBody>
          <a:bodyPr/>
          <a:lstStyle/>
          <a:p>
            <a:r>
              <a:rPr lang="en-US" dirty="0"/>
              <a:t>Opening Prayer </a:t>
            </a:r>
          </a:p>
        </p:txBody>
      </p:sp>
    </p:spTree>
    <p:extLst>
      <p:ext uri="{BB962C8B-B14F-4D97-AF65-F5344CB8AC3E}">
        <p14:creationId xmlns:p14="http://schemas.microsoft.com/office/powerpoint/2010/main" val="3279723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F7FA-557B-82FA-0B3B-B29A88184B8A}"/>
              </a:ext>
            </a:extLst>
          </p:cNvPr>
          <p:cNvSpPr>
            <a:spLocks noGrp="1"/>
          </p:cNvSpPr>
          <p:nvPr>
            <p:ph type="ctrTitle"/>
          </p:nvPr>
        </p:nvSpPr>
        <p:spPr/>
        <p:txBody>
          <a:bodyPr/>
          <a:lstStyle/>
          <a:p>
            <a:r>
              <a:rPr lang="en-US" b="1" dirty="0"/>
              <a:t>Transition team: </a:t>
            </a:r>
            <a:br>
              <a:rPr lang="en-US" dirty="0"/>
            </a:br>
            <a:r>
              <a:rPr lang="en-US" dirty="0"/>
              <a:t>group of people collaborating with leadership to help the family and parishes transition in the merger/closure process. </a:t>
            </a:r>
          </a:p>
        </p:txBody>
      </p:sp>
      <p:pic>
        <p:nvPicPr>
          <p:cNvPr id="6" name="Picture Placeholder 10" descr="Close-up of hands holding a plant">
            <a:extLst>
              <a:ext uri="{FF2B5EF4-FFF2-40B4-BE49-F238E27FC236}">
                <a16:creationId xmlns:a16="http://schemas.microsoft.com/office/drawing/2014/main" id="{B8EA5149-9394-870E-B264-F258BDDEFD0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2" r="32"/>
          <a:stretch/>
        </p:blipFill>
        <p:spPr/>
      </p:pic>
      <p:pic>
        <p:nvPicPr>
          <p:cNvPr id="7" name="Picture Placeholder 6" descr="A picture containing frog, green">
            <a:extLst>
              <a:ext uri="{FF2B5EF4-FFF2-40B4-BE49-F238E27FC236}">
                <a16:creationId xmlns:a16="http://schemas.microsoft.com/office/drawing/2014/main" id="{0C1F56FC-13FD-CF18-C27C-BB919D2032E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32" r="32"/>
          <a:stretch/>
        </p:blipFill>
        <p:spPr/>
      </p:pic>
      <p:pic>
        <p:nvPicPr>
          <p:cNvPr id="8" name="Picture Placeholder 17" descr="A small plant growing out of the ground">
            <a:extLst>
              <a:ext uri="{FF2B5EF4-FFF2-40B4-BE49-F238E27FC236}">
                <a16:creationId xmlns:a16="http://schemas.microsoft.com/office/drawing/2014/main" id="{AF3B1638-8D86-9297-862F-D554B1D506EC}"/>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l="32" r="32"/>
          <a:stretch/>
        </p:blipFill>
        <p:spPr/>
      </p:pic>
    </p:spTree>
    <p:extLst>
      <p:ext uri="{BB962C8B-B14F-4D97-AF65-F5344CB8AC3E}">
        <p14:creationId xmlns:p14="http://schemas.microsoft.com/office/powerpoint/2010/main" val="284147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03501C3-C301-490F-A129-5C468AEC915D}"/>
              </a:ext>
            </a:extLst>
          </p:cNvPr>
          <p:cNvSpPr>
            <a:spLocks noGrp="1"/>
          </p:cNvSpPr>
          <p:nvPr>
            <p:ph type="ctrTitle"/>
          </p:nvPr>
        </p:nvSpPr>
        <p:spPr/>
        <p:txBody>
          <a:bodyPr/>
          <a:lstStyle/>
          <a:p>
            <a:r>
              <a:rPr lang="en-US" dirty="0"/>
              <a:t>Transition Team Make-up </a:t>
            </a:r>
          </a:p>
        </p:txBody>
      </p:sp>
      <p:sp>
        <p:nvSpPr>
          <p:cNvPr id="11" name="Subtitle 10">
            <a:extLst>
              <a:ext uri="{FF2B5EF4-FFF2-40B4-BE49-F238E27FC236}">
                <a16:creationId xmlns:a16="http://schemas.microsoft.com/office/drawing/2014/main" id="{FC3F3DE7-4288-44D0-9E2E-8E5B9936AE7C}"/>
              </a:ext>
            </a:extLst>
          </p:cNvPr>
          <p:cNvSpPr>
            <a:spLocks noGrp="1"/>
          </p:cNvSpPr>
          <p:nvPr>
            <p:ph type="subTitle" idx="1"/>
          </p:nvPr>
        </p:nvSpPr>
        <p:spPr/>
        <p:txBody>
          <a:bodyPr/>
          <a:lstStyle/>
          <a:p>
            <a:r>
              <a:rPr lang="en-US" dirty="0"/>
              <a:t>Key to success</a:t>
            </a:r>
          </a:p>
        </p:txBody>
      </p:sp>
      <p:pic>
        <p:nvPicPr>
          <p:cNvPr id="20" name="Picture Placeholder 19" descr="A close up of a leaf">
            <a:extLst>
              <a:ext uri="{FF2B5EF4-FFF2-40B4-BE49-F238E27FC236}">
                <a16:creationId xmlns:a16="http://schemas.microsoft.com/office/drawing/2014/main" id="{6E2D2D38-24AA-4E51-8201-BF33AE41587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4" b="44"/>
          <a:stretch/>
        </p:blipFill>
        <p:spPr/>
      </p:pic>
    </p:spTree>
    <p:extLst>
      <p:ext uri="{BB962C8B-B14F-4D97-AF65-F5344CB8AC3E}">
        <p14:creationId xmlns:p14="http://schemas.microsoft.com/office/powerpoint/2010/main" val="97536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3BE6CC-8C1E-6B1C-8AA5-3F3426DFC1DB}"/>
              </a:ext>
            </a:extLst>
          </p:cNvPr>
          <p:cNvSpPr>
            <a:spLocks noGrp="1"/>
          </p:cNvSpPr>
          <p:nvPr>
            <p:ph type="title"/>
          </p:nvPr>
        </p:nvSpPr>
        <p:spPr/>
        <p:txBody>
          <a:bodyPr/>
          <a:lstStyle/>
          <a:p>
            <a:r>
              <a:rPr lang="en-US" dirty="0"/>
              <a:t>Attributes of Transition team members</a:t>
            </a:r>
          </a:p>
        </p:txBody>
      </p:sp>
      <p:sp>
        <p:nvSpPr>
          <p:cNvPr id="5" name="Content Placeholder 4">
            <a:extLst>
              <a:ext uri="{FF2B5EF4-FFF2-40B4-BE49-F238E27FC236}">
                <a16:creationId xmlns:a16="http://schemas.microsoft.com/office/drawing/2014/main" id="{5B9CCD2F-6960-1115-4E8A-99C450D747C3}"/>
              </a:ext>
            </a:extLst>
          </p:cNvPr>
          <p:cNvSpPr>
            <a:spLocks noGrp="1"/>
          </p:cNvSpPr>
          <p:nvPr>
            <p:ph sz="quarter" idx="17"/>
          </p:nvPr>
        </p:nvSpPr>
        <p:spPr/>
        <p:txBody>
          <a:bodyPr/>
          <a:lstStyle/>
          <a:p>
            <a:r>
              <a:rPr lang="en-US" dirty="0"/>
              <a:t>Prayerful, spiritual individual guided by the Holy Spirit. </a:t>
            </a:r>
          </a:p>
          <a:p>
            <a:r>
              <a:rPr lang="en-US" dirty="0"/>
              <a:t>Leader who is supportive and open to the Renewal process.</a:t>
            </a:r>
          </a:p>
          <a:p>
            <a:r>
              <a:rPr lang="en-US" dirty="0"/>
              <a:t>Uses skills for the betterment of entire family.</a:t>
            </a:r>
          </a:p>
          <a:p>
            <a:r>
              <a:rPr lang="en-US" dirty="0"/>
              <a:t>Willing to dialogue about and embrace change.</a:t>
            </a:r>
          </a:p>
          <a:p>
            <a:r>
              <a:rPr lang="en-US" dirty="0"/>
              <a:t>Must be a good communicator, respecting information and processes.</a:t>
            </a:r>
          </a:p>
          <a:p>
            <a:r>
              <a:rPr lang="en-US" dirty="0"/>
              <a:t>Positive outlook and attitude.</a:t>
            </a:r>
          </a:p>
          <a:p>
            <a:r>
              <a:rPr lang="en-US" dirty="0"/>
              <a:t>Organized. </a:t>
            </a:r>
          </a:p>
          <a:p>
            <a:endParaRPr lang="en-US" dirty="0"/>
          </a:p>
          <a:p>
            <a:endParaRPr lang="en-US" dirty="0"/>
          </a:p>
          <a:p>
            <a:endParaRPr lang="en-US" dirty="0"/>
          </a:p>
        </p:txBody>
      </p:sp>
    </p:spTree>
    <p:extLst>
      <p:ext uri="{BB962C8B-B14F-4D97-AF65-F5344CB8AC3E}">
        <p14:creationId xmlns:p14="http://schemas.microsoft.com/office/powerpoint/2010/main" val="342904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3BE6CC-8C1E-6B1C-8AA5-3F3426DFC1DB}"/>
              </a:ext>
            </a:extLst>
          </p:cNvPr>
          <p:cNvSpPr>
            <a:spLocks noGrp="1"/>
          </p:cNvSpPr>
          <p:nvPr>
            <p:ph type="title"/>
          </p:nvPr>
        </p:nvSpPr>
        <p:spPr>
          <a:xfrm>
            <a:off x="1066800" y="421739"/>
            <a:ext cx="10058400" cy="1097280"/>
          </a:xfrm>
        </p:spPr>
        <p:txBody>
          <a:bodyPr/>
          <a:lstStyle/>
          <a:p>
            <a:r>
              <a:rPr lang="en-US" dirty="0"/>
              <a:t>Who makes up the Transition team</a:t>
            </a:r>
          </a:p>
        </p:txBody>
      </p:sp>
      <p:sp>
        <p:nvSpPr>
          <p:cNvPr id="5" name="Content Placeholder 4">
            <a:extLst>
              <a:ext uri="{FF2B5EF4-FFF2-40B4-BE49-F238E27FC236}">
                <a16:creationId xmlns:a16="http://schemas.microsoft.com/office/drawing/2014/main" id="{5B9CCD2F-6960-1115-4E8A-99C450D747C3}"/>
              </a:ext>
            </a:extLst>
          </p:cNvPr>
          <p:cNvSpPr>
            <a:spLocks noGrp="1"/>
          </p:cNvSpPr>
          <p:nvPr>
            <p:ph sz="quarter" idx="17"/>
          </p:nvPr>
        </p:nvSpPr>
        <p:spPr>
          <a:xfrm>
            <a:off x="1711243" y="2119426"/>
            <a:ext cx="8769514" cy="3768195"/>
          </a:xfrm>
        </p:spPr>
        <p:txBody>
          <a:bodyPr/>
          <a:lstStyle/>
          <a:p>
            <a:r>
              <a:rPr lang="en-US" dirty="0"/>
              <a:t>Current leadership team members – trustees</a:t>
            </a:r>
          </a:p>
          <a:p>
            <a:r>
              <a:rPr lang="en-US" dirty="0"/>
              <a:t>Pillar leadership members</a:t>
            </a:r>
          </a:p>
          <a:p>
            <a:r>
              <a:rPr lang="en-US" dirty="0"/>
              <a:t>Positive, organized people </a:t>
            </a:r>
          </a:p>
          <a:p>
            <a:r>
              <a:rPr lang="en-US" dirty="0"/>
              <a:t>Those who are going to help make transition as smooth and collaborative as possible. </a:t>
            </a:r>
          </a:p>
          <a:p>
            <a:r>
              <a:rPr lang="en-US" dirty="0"/>
              <a:t>Open minded people in leadership roles who can deal with change </a:t>
            </a:r>
          </a:p>
          <a:p>
            <a:r>
              <a:rPr lang="en-US" dirty="0"/>
              <a:t>These can come from parish council, financial council, family leadership team, family council, trustees, etc.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4640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3BE6CC-8C1E-6B1C-8AA5-3F3426DFC1DB}"/>
              </a:ext>
            </a:extLst>
          </p:cNvPr>
          <p:cNvSpPr>
            <a:spLocks noGrp="1"/>
          </p:cNvSpPr>
          <p:nvPr>
            <p:ph type="title"/>
          </p:nvPr>
        </p:nvSpPr>
        <p:spPr>
          <a:xfrm>
            <a:off x="1066800" y="447462"/>
            <a:ext cx="10058400" cy="1097280"/>
          </a:xfrm>
        </p:spPr>
        <p:txBody>
          <a:bodyPr/>
          <a:lstStyle/>
          <a:p>
            <a:r>
              <a:rPr lang="en-US" dirty="0"/>
              <a:t>Who makes up the Transition team</a:t>
            </a:r>
          </a:p>
        </p:txBody>
      </p:sp>
      <p:sp>
        <p:nvSpPr>
          <p:cNvPr id="5" name="Content Placeholder 4">
            <a:extLst>
              <a:ext uri="{FF2B5EF4-FFF2-40B4-BE49-F238E27FC236}">
                <a16:creationId xmlns:a16="http://schemas.microsoft.com/office/drawing/2014/main" id="{5B9CCD2F-6960-1115-4E8A-99C450D747C3}"/>
              </a:ext>
            </a:extLst>
          </p:cNvPr>
          <p:cNvSpPr>
            <a:spLocks noGrp="1"/>
          </p:cNvSpPr>
          <p:nvPr>
            <p:ph sz="quarter" idx="17"/>
          </p:nvPr>
        </p:nvSpPr>
        <p:spPr>
          <a:xfrm>
            <a:off x="1711243" y="2237121"/>
            <a:ext cx="8769514" cy="3768195"/>
          </a:xfrm>
        </p:spPr>
        <p:txBody>
          <a:bodyPr/>
          <a:lstStyle/>
          <a:p>
            <a:r>
              <a:rPr lang="en-US" dirty="0"/>
              <a:t>Should be made up of people from entire family of parishes </a:t>
            </a:r>
          </a:p>
          <a:p>
            <a:r>
              <a:rPr lang="en-US" dirty="0"/>
              <a:t>The parishes that are merging/closing can have larger representation </a:t>
            </a:r>
          </a:p>
          <a:p>
            <a:r>
              <a:rPr lang="en-US" dirty="0"/>
              <a:t>Size of the team is up to the pastor (recommended no more than 12 people) </a:t>
            </a:r>
          </a:p>
          <a:p>
            <a:r>
              <a:rPr lang="en-US" dirty="0"/>
              <a:t>Current pillar team members – if possible, each pillar should be represented </a:t>
            </a:r>
          </a:p>
          <a:p>
            <a:r>
              <a:rPr lang="en-US" dirty="0"/>
              <a:t>If an already existing leadership group can meet all these needs and you do not believe you need another group, feel free to use their resources and abilities to perform the functions of the transition team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7029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A76F-D376-79BA-AC5E-A2735E78350F}"/>
              </a:ext>
            </a:extLst>
          </p:cNvPr>
          <p:cNvSpPr>
            <a:spLocks noGrp="1"/>
          </p:cNvSpPr>
          <p:nvPr>
            <p:ph type="title"/>
          </p:nvPr>
        </p:nvSpPr>
        <p:spPr/>
        <p:txBody>
          <a:bodyPr/>
          <a:lstStyle/>
          <a:p>
            <a:r>
              <a:rPr lang="en-US" dirty="0"/>
              <a:t>T^3</a:t>
            </a:r>
            <a:br>
              <a:rPr lang="en-US" dirty="0"/>
            </a:br>
            <a:r>
              <a:rPr lang="en-US" dirty="0"/>
              <a:t>Transition </a:t>
            </a:r>
            <a:br>
              <a:rPr lang="en-US" dirty="0"/>
            </a:br>
            <a:r>
              <a:rPr lang="en-US" dirty="0"/>
              <a:t>Team </a:t>
            </a:r>
            <a:br>
              <a:rPr lang="en-US" dirty="0"/>
            </a:br>
            <a:r>
              <a:rPr lang="en-US" dirty="0"/>
              <a:t>tasks</a:t>
            </a:r>
          </a:p>
        </p:txBody>
      </p:sp>
      <p:sp>
        <p:nvSpPr>
          <p:cNvPr id="3" name="Content Placeholder 2">
            <a:extLst>
              <a:ext uri="{FF2B5EF4-FFF2-40B4-BE49-F238E27FC236}">
                <a16:creationId xmlns:a16="http://schemas.microsoft.com/office/drawing/2014/main" id="{95F5D284-61C4-B17C-FCD3-9FA9070D219C}"/>
              </a:ext>
            </a:extLst>
          </p:cNvPr>
          <p:cNvSpPr>
            <a:spLocks noGrp="1"/>
          </p:cNvSpPr>
          <p:nvPr>
            <p:ph sz="quarter" idx="17"/>
          </p:nvPr>
        </p:nvSpPr>
        <p:spPr/>
        <p:txBody>
          <a:bodyPr/>
          <a:lstStyle/>
          <a:p>
            <a:r>
              <a:rPr lang="en-US" dirty="0"/>
              <a:t>Pray for transition – pray over the pews. </a:t>
            </a:r>
          </a:p>
          <a:p>
            <a:r>
              <a:rPr lang="en-US" dirty="0"/>
              <a:t>Organize and help implement transitions of mergers/closures.</a:t>
            </a:r>
          </a:p>
          <a:p>
            <a:r>
              <a:rPr lang="en-US" dirty="0"/>
              <a:t>Organize and help implement newly merged parishes.</a:t>
            </a:r>
          </a:p>
          <a:p>
            <a:r>
              <a:rPr lang="en-US" dirty="0"/>
              <a:t>Implement Radical Hospitality </a:t>
            </a:r>
          </a:p>
        </p:txBody>
      </p:sp>
      <p:sp>
        <p:nvSpPr>
          <p:cNvPr id="4" name="Content Placeholder 3">
            <a:extLst>
              <a:ext uri="{FF2B5EF4-FFF2-40B4-BE49-F238E27FC236}">
                <a16:creationId xmlns:a16="http://schemas.microsoft.com/office/drawing/2014/main" id="{73536F5E-3803-4149-AA66-FD25B8E82CFD}"/>
              </a:ext>
            </a:extLst>
          </p:cNvPr>
          <p:cNvSpPr>
            <a:spLocks noGrp="1"/>
          </p:cNvSpPr>
          <p:nvPr>
            <p:ph sz="quarter" idx="18"/>
          </p:nvPr>
        </p:nvSpPr>
        <p:spPr/>
        <p:txBody>
          <a:bodyPr/>
          <a:lstStyle/>
          <a:p>
            <a:r>
              <a:rPr lang="en-US" sz="2400" dirty="0"/>
              <a:t>How? </a:t>
            </a:r>
          </a:p>
          <a:p>
            <a:r>
              <a:rPr lang="en-US" dirty="0"/>
              <a:t>Celebrate the heritage of parishes that are merging/closing.</a:t>
            </a:r>
          </a:p>
          <a:p>
            <a:r>
              <a:rPr lang="en-US" dirty="0"/>
              <a:t>Inventory of traditions, celebrations, ministries, outreach of all parishes coming together. </a:t>
            </a:r>
          </a:p>
          <a:p>
            <a:r>
              <a:rPr lang="en-US" dirty="0"/>
              <a:t>Look to ritualizing mergers, closures and new beginnings. </a:t>
            </a:r>
          </a:p>
          <a:p>
            <a:endParaRPr lang="en-US" dirty="0"/>
          </a:p>
        </p:txBody>
      </p:sp>
    </p:spTree>
    <p:extLst>
      <p:ext uri="{BB962C8B-B14F-4D97-AF65-F5344CB8AC3E}">
        <p14:creationId xmlns:p14="http://schemas.microsoft.com/office/powerpoint/2010/main" val="4115843581"/>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021420E-D6CD-4398-9C5C-03FBF6887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0C3F92-C0AD-4E73-8A22-9D413A456BAF}">
  <ds:schemaRefs>
    <ds:schemaRef ds:uri="http://schemas.microsoft.com/sharepoint/v3/contenttype/forms"/>
  </ds:schemaRefs>
</ds:datastoreItem>
</file>

<file path=customXml/itemProps3.xml><?xml version="1.0" encoding="utf-8"?>
<ds:datastoreItem xmlns:ds="http://schemas.openxmlformats.org/officeDocument/2006/customXml" ds:itemID="{975126FD-8B44-46F3-BEB2-D5456E76919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{8C793197-7950-407A-8345-06B8BF7A03EF}tf22339732_win32</Template>
  <TotalTime>642</TotalTime>
  <Words>761</Words>
  <Application>Microsoft Office PowerPoint</Application>
  <PresentationFormat>Widescreen</PresentationFormat>
  <Paragraphs>125</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Arial Black</vt:lpstr>
      <vt:lpstr>Avenir Next LT Pro Light</vt:lpstr>
      <vt:lpstr>Calibri</vt:lpstr>
      <vt:lpstr>Rockwell Nova Light</vt:lpstr>
      <vt:lpstr>Wingdings</vt:lpstr>
      <vt:lpstr>LeafVTI</vt:lpstr>
      <vt:lpstr>Diocese of Buffalo Transition Team Training Saturday, October 12, 2024</vt:lpstr>
      <vt:lpstr>Agenda</vt:lpstr>
      <vt:lpstr>Opening Prayer </vt:lpstr>
      <vt:lpstr>Transition team:  group of people collaborating with leadership to help the family and parishes transition in the merger/closure process. </vt:lpstr>
      <vt:lpstr>Transition Team Make-up </vt:lpstr>
      <vt:lpstr>Attributes of Transition team members</vt:lpstr>
      <vt:lpstr>Who makes up the Transition team</vt:lpstr>
      <vt:lpstr>Who makes up the Transition team</vt:lpstr>
      <vt:lpstr>T^3 Transition  Team  tasks</vt:lpstr>
      <vt:lpstr> Show Hospitality in Transition  View these 3 short videos on “Building a Culture of Hospitality in your Parish” by rebuilt. It is a series of 3 excellent videos that are about 30 minutes. Bring your whole team to watch them together:    Hospitality | Week 1 | Stephanie Downes    Hospitality | Week 2 | Analia Kolakowski    Hospitality | Week 3 | Fr. Michael White    </vt:lpstr>
      <vt:lpstr>collaboration</vt:lpstr>
      <vt:lpstr>PowerPoint Presentation</vt:lpstr>
      <vt:lpstr>PowerPoint Presentation</vt:lpstr>
      <vt:lpstr>Transition team impact</vt:lpstr>
      <vt:lpstr>Planning Transition Center</vt:lpstr>
      <vt:lpstr>Ideas </vt:lpstr>
      <vt:lpstr>Diocese of Buffalo; Guide for parish mergers &amp; closures Revised September 2024  www.roadtorenewal.org  rightsize and reshape tab</vt:lpstr>
      <vt:lpstr>Thank you</vt:lpstr>
    </vt:vector>
  </TitlesOfParts>
  <Company>Diocese of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Zielenieski, Rev. Bryan</dc:creator>
  <cp:lastModifiedBy>Osmanski Sara</cp:lastModifiedBy>
  <cp:revision>2</cp:revision>
  <dcterms:created xsi:type="dcterms:W3CDTF">2024-10-09T17:29:40Z</dcterms:created>
  <dcterms:modified xsi:type="dcterms:W3CDTF">2024-10-11T19:24:42Z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