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48461-6FCF-424C-B2DC-E2D2D51DAF26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1018B5-6D8C-48C6-B26E-931770D17CEA}">
      <dgm:prSet/>
      <dgm:spPr/>
      <dgm:t>
        <a:bodyPr/>
        <a:lstStyle/>
        <a:p>
          <a:r>
            <a:rPr lang="en-US"/>
            <a:t>We discuss the same issues repeatedly</a:t>
          </a:r>
        </a:p>
      </dgm:t>
    </dgm:pt>
    <dgm:pt modelId="{8DC7789D-5DCB-4BBF-80EF-642A790E8ED0}" type="parTrans" cxnId="{FE879AE3-03D8-4981-BB1B-1517F35B24F5}">
      <dgm:prSet/>
      <dgm:spPr/>
      <dgm:t>
        <a:bodyPr/>
        <a:lstStyle/>
        <a:p>
          <a:endParaRPr lang="en-US" sz="3600"/>
        </a:p>
      </dgm:t>
    </dgm:pt>
    <dgm:pt modelId="{5987FFBD-8D31-4392-809A-876D17A90778}" type="sibTrans" cxnId="{FE879AE3-03D8-4981-BB1B-1517F35B24F5}">
      <dgm:prSet/>
      <dgm:spPr/>
      <dgm:t>
        <a:bodyPr/>
        <a:lstStyle/>
        <a:p>
          <a:endParaRPr lang="en-US"/>
        </a:p>
      </dgm:t>
    </dgm:pt>
    <dgm:pt modelId="{5A679503-8EC2-4CB2-A287-2957E9727D61}">
      <dgm:prSet/>
      <dgm:spPr/>
      <dgm:t>
        <a:bodyPr/>
        <a:lstStyle/>
        <a:p>
          <a:r>
            <a:rPr lang="en-US"/>
            <a:t>Decisions get delayed</a:t>
          </a:r>
        </a:p>
      </dgm:t>
    </dgm:pt>
    <dgm:pt modelId="{BE4431EF-23C0-48BE-97B6-64F4E3AF0793}" type="parTrans" cxnId="{70D41643-A091-4946-906F-304C880DA621}">
      <dgm:prSet/>
      <dgm:spPr/>
      <dgm:t>
        <a:bodyPr/>
        <a:lstStyle/>
        <a:p>
          <a:endParaRPr lang="en-US" sz="3600"/>
        </a:p>
      </dgm:t>
    </dgm:pt>
    <dgm:pt modelId="{EF9EF614-5603-41A2-A404-63E33AEA7030}" type="sibTrans" cxnId="{70D41643-A091-4946-906F-304C880DA621}">
      <dgm:prSet/>
      <dgm:spPr/>
      <dgm:t>
        <a:bodyPr/>
        <a:lstStyle/>
        <a:p>
          <a:endParaRPr lang="en-US"/>
        </a:p>
      </dgm:t>
    </dgm:pt>
    <dgm:pt modelId="{83723C23-7E44-42A3-966B-6D8EC01CE44D}">
      <dgm:prSet/>
      <dgm:spPr/>
      <dgm:t>
        <a:bodyPr/>
        <a:lstStyle/>
        <a:p>
          <a:r>
            <a:rPr lang="en-US" dirty="0"/>
            <a:t>Responsibilities become unclear </a:t>
          </a:r>
        </a:p>
      </dgm:t>
    </dgm:pt>
    <dgm:pt modelId="{30EA124D-B530-4891-9D81-A9E28EC6E7BD}" type="parTrans" cxnId="{0B164426-3AD2-4486-A256-B6C402813D1F}">
      <dgm:prSet/>
      <dgm:spPr/>
      <dgm:t>
        <a:bodyPr/>
        <a:lstStyle/>
        <a:p>
          <a:endParaRPr lang="en-US" sz="3600"/>
        </a:p>
      </dgm:t>
    </dgm:pt>
    <dgm:pt modelId="{3296A30C-FF9C-43C7-BC91-8ACDA861A2C7}" type="sibTrans" cxnId="{0B164426-3AD2-4486-A256-B6C402813D1F}">
      <dgm:prSet/>
      <dgm:spPr/>
      <dgm:t>
        <a:bodyPr/>
        <a:lstStyle/>
        <a:p>
          <a:endParaRPr lang="en-US"/>
        </a:p>
      </dgm:t>
    </dgm:pt>
    <dgm:pt modelId="{FE6A5007-8E1E-46DC-BE97-574189FCBF81}">
      <dgm:prSet/>
      <dgm:spPr/>
      <dgm:t>
        <a:bodyPr/>
        <a:lstStyle/>
        <a:p>
          <a:r>
            <a:rPr lang="en-US"/>
            <a:t>Problems become crises</a:t>
          </a:r>
        </a:p>
      </dgm:t>
    </dgm:pt>
    <dgm:pt modelId="{F03CF253-7573-4B72-BB13-F7BA48CEB843}" type="parTrans" cxnId="{715B3225-BFDD-4EF7-B7DA-8186C691D78E}">
      <dgm:prSet/>
      <dgm:spPr/>
      <dgm:t>
        <a:bodyPr/>
        <a:lstStyle/>
        <a:p>
          <a:endParaRPr lang="en-US" sz="3600"/>
        </a:p>
      </dgm:t>
    </dgm:pt>
    <dgm:pt modelId="{D5802D42-E0A8-423E-B6E1-F9AD5051E7F4}" type="sibTrans" cxnId="{715B3225-BFDD-4EF7-B7DA-8186C691D78E}">
      <dgm:prSet/>
      <dgm:spPr/>
      <dgm:t>
        <a:bodyPr/>
        <a:lstStyle/>
        <a:p>
          <a:endParaRPr lang="en-US"/>
        </a:p>
      </dgm:t>
    </dgm:pt>
    <dgm:pt modelId="{11554DD5-C37C-487C-902F-804530BFA9A3}">
      <dgm:prSet/>
      <dgm:spPr/>
      <dgm:t>
        <a:bodyPr/>
        <a:lstStyle/>
        <a:p>
          <a:r>
            <a:rPr lang="en-US"/>
            <a:t>Results get postponed</a:t>
          </a:r>
        </a:p>
      </dgm:t>
    </dgm:pt>
    <dgm:pt modelId="{7F7E13A3-D88E-44E6-8914-22E1391A163B}" type="parTrans" cxnId="{181DBA63-F3AD-411B-BD61-F844528C164C}">
      <dgm:prSet/>
      <dgm:spPr/>
      <dgm:t>
        <a:bodyPr/>
        <a:lstStyle/>
        <a:p>
          <a:endParaRPr lang="en-US" sz="3600"/>
        </a:p>
      </dgm:t>
    </dgm:pt>
    <dgm:pt modelId="{57398E14-C2CD-4DFB-A7DB-8A0B279776A3}" type="sibTrans" cxnId="{181DBA63-F3AD-411B-BD61-F844528C164C}">
      <dgm:prSet/>
      <dgm:spPr/>
      <dgm:t>
        <a:bodyPr/>
        <a:lstStyle/>
        <a:p>
          <a:endParaRPr lang="en-US"/>
        </a:p>
      </dgm:t>
    </dgm:pt>
    <dgm:pt modelId="{95B7B80B-5845-49EE-9BA1-39737B8D59B3}" type="pres">
      <dgm:prSet presAssocID="{B8C48461-6FCF-424C-B2DC-E2D2D51DAF26}" presName="linear" presStyleCnt="0">
        <dgm:presLayoutVars>
          <dgm:animLvl val="lvl"/>
          <dgm:resizeHandles val="exact"/>
        </dgm:presLayoutVars>
      </dgm:prSet>
      <dgm:spPr/>
    </dgm:pt>
    <dgm:pt modelId="{9030E10C-8E56-4C1E-80BB-6EF7D9B608F3}" type="pres">
      <dgm:prSet presAssocID="{571018B5-6D8C-48C6-B26E-931770D17CE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06F927E-1827-419E-8BD9-419ABE71AB2A}" type="pres">
      <dgm:prSet presAssocID="{5987FFBD-8D31-4392-809A-876D17A90778}" presName="spacer" presStyleCnt="0"/>
      <dgm:spPr/>
    </dgm:pt>
    <dgm:pt modelId="{EFC94D19-BE9E-4F3F-9E6F-D6F7E3166C50}" type="pres">
      <dgm:prSet presAssocID="{5A679503-8EC2-4CB2-A287-2957E9727D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DD4B2D9-F58C-4AD4-85D2-6973A1FEC061}" type="pres">
      <dgm:prSet presAssocID="{EF9EF614-5603-41A2-A404-63E33AEA7030}" presName="spacer" presStyleCnt="0"/>
      <dgm:spPr/>
    </dgm:pt>
    <dgm:pt modelId="{C9122081-4B32-49AA-ABE6-FC7735571B6B}" type="pres">
      <dgm:prSet presAssocID="{83723C23-7E44-42A3-966B-6D8EC01CE44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042F3AC-35F8-4504-9F95-D56C7925CD8C}" type="pres">
      <dgm:prSet presAssocID="{3296A30C-FF9C-43C7-BC91-8ACDA861A2C7}" presName="spacer" presStyleCnt="0"/>
      <dgm:spPr/>
    </dgm:pt>
    <dgm:pt modelId="{98F6B59A-2312-42F9-BD76-460873906349}" type="pres">
      <dgm:prSet presAssocID="{FE6A5007-8E1E-46DC-BE97-574189FCBF8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7ED190A-5126-4C54-84E1-50571E1BACAB}" type="pres">
      <dgm:prSet presAssocID="{D5802D42-E0A8-423E-B6E1-F9AD5051E7F4}" presName="spacer" presStyleCnt="0"/>
      <dgm:spPr/>
    </dgm:pt>
    <dgm:pt modelId="{C712F034-15CD-4308-8B17-EC6E4BCF8988}" type="pres">
      <dgm:prSet presAssocID="{11554DD5-C37C-487C-902F-804530BFA9A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15B3225-BFDD-4EF7-B7DA-8186C691D78E}" srcId="{B8C48461-6FCF-424C-B2DC-E2D2D51DAF26}" destId="{FE6A5007-8E1E-46DC-BE97-574189FCBF81}" srcOrd="3" destOrd="0" parTransId="{F03CF253-7573-4B72-BB13-F7BA48CEB843}" sibTransId="{D5802D42-E0A8-423E-B6E1-F9AD5051E7F4}"/>
    <dgm:cxn modelId="{0B164426-3AD2-4486-A256-B6C402813D1F}" srcId="{B8C48461-6FCF-424C-B2DC-E2D2D51DAF26}" destId="{83723C23-7E44-42A3-966B-6D8EC01CE44D}" srcOrd="2" destOrd="0" parTransId="{30EA124D-B530-4891-9D81-A9E28EC6E7BD}" sibTransId="{3296A30C-FF9C-43C7-BC91-8ACDA861A2C7}"/>
    <dgm:cxn modelId="{A6B6D137-8DD8-4F85-ABDF-0F574E505679}" type="presOf" srcId="{11554DD5-C37C-487C-902F-804530BFA9A3}" destId="{C712F034-15CD-4308-8B17-EC6E4BCF8988}" srcOrd="0" destOrd="0" presId="urn:microsoft.com/office/officeart/2005/8/layout/vList2"/>
    <dgm:cxn modelId="{70D41643-A091-4946-906F-304C880DA621}" srcId="{B8C48461-6FCF-424C-B2DC-E2D2D51DAF26}" destId="{5A679503-8EC2-4CB2-A287-2957E9727D61}" srcOrd="1" destOrd="0" parTransId="{BE4431EF-23C0-48BE-97B6-64F4E3AF0793}" sibTransId="{EF9EF614-5603-41A2-A404-63E33AEA7030}"/>
    <dgm:cxn modelId="{181DBA63-F3AD-411B-BD61-F844528C164C}" srcId="{B8C48461-6FCF-424C-B2DC-E2D2D51DAF26}" destId="{11554DD5-C37C-487C-902F-804530BFA9A3}" srcOrd="4" destOrd="0" parTransId="{7F7E13A3-D88E-44E6-8914-22E1391A163B}" sibTransId="{57398E14-C2CD-4DFB-A7DB-8A0B279776A3}"/>
    <dgm:cxn modelId="{BFE56758-1F92-4B8F-9D02-E624374100F2}" type="presOf" srcId="{571018B5-6D8C-48C6-B26E-931770D17CEA}" destId="{9030E10C-8E56-4C1E-80BB-6EF7D9B608F3}" srcOrd="0" destOrd="0" presId="urn:microsoft.com/office/officeart/2005/8/layout/vList2"/>
    <dgm:cxn modelId="{909DAA85-AEB5-4F12-ADE6-63E33788081B}" type="presOf" srcId="{FE6A5007-8E1E-46DC-BE97-574189FCBF81}" destId="{98F6B59A-2312-42F9-BD76-460873906349}" srcOrd="0" destOrd="0" presId="urn:microsoft.com/office/officeart/2005/8/layout/vList2"/>
    <dgm:cxn modelId="{EB6ED2BA-DDAD-4E88-8F49-6CD3B9AA66AF}" type="presOf" srcId="{5A679503-8EC2-4CB2-A287-2957E9727D61}" destId="{EFC94D19-BE9E-4F3F-9E6F-D6F7E3166C50}" srcOrd="0" destOrd="0" presId="urn:microsoft.com/office/officeart/2005/8/layout/vList2"/>
    <dgm:cxn modelId="{780C23BD-00E7-44D4-86A9-FA01DBC8C588}" type="presOf" srcId="{B8C48461-6FCF-424C-B2DC-E2D2D51DAF26}" destId="{95B7B80B-5845-49EE-9BA1-39737B8D59B3}" srcOrd="0" destOrd="0" presId="urn:microsoft.com/office/officeart/2005/8/layout/vList2"/>
    <dgm:cxn modelId="{FE879AE3-03D8-4981-BB1B-1517F35B24F5}" srcId="{B8C48461-6FCF-424C-B2DC-E2D2D51DAF26}" destId="{571018B5-6D8C-48C6-B26E-931770D17CEA}" srcOrd="0" destOrd="0" parTransId="{8DC7789D-5DCB-4BBF-80EF-642A790E8ED0}" sibTransId="{5987FFBD-8D31-4392-809A-876D17A90778}"/>
    <dgm:cxn modelId="{FE568EEA-36C0-4836-9EB2-4F2D652BF776}" type="presOf" srcId="{83723C23-7E44-42A3-966B-6D8EC01CE44D}" destId="{C9122081-4B32-49AA-ABE6-FC7735571B6B}" srcOrd="0" destOrd="0" presId="urn:microsoft.com/office/officeart/2005/8/layout/vList2"/>
    <dgm:cxn modelId="{EBD70B0E-120D-4F3D-B3B4-8F51840D97F6}" type="presParOf" srcId="{95B7B80B-5845-49EE-9BA1-39737B8D59B3}" destId="{9030E10C-8E56-4C1E-80BB-6EF7D9B608F3}" srcOrd="0" destOrd="0" presId="urn:microsoft.com/office/officeart/2005/8/layout/vList2"/>
    <dgm:cxn modelId="{AFE31381-ECCB-4666-A87E-90662F2B92AF}" type="presParOf" srcId="{95B7B80B-5845-49EE-9BA1-39737B8D59B3}" destId="{806F927E-1827-419E-8BD9-419ABE71AB2A}" srcOrd="1" destOrd="0" presId="urn:microsoft.com/office/officeart/2005/8/layout/vList2"/>
    <dgm:cxn modelId="{19A58947-4C0A-4D68-959C-A731921A65AF}" type="presParOf" srcId="{95B7B80B-5845-49EE-9BA1-39737B8D59B3}" destId="{EFC94D19-BE9E-4F3F-9E6F-D6F7E3166C50}" srcOrd="2" destOrd="0" presId="urn:microsoft.com/office/officeart/2005/8/layout/vList2"/>
    <dgm:cxn modelId="{DDBA6895-09A6-46B9-B0D3-4EC493CBFB7A}" type="presParOf" srcId="{95B7B80B-5845-49EE-9BA1-39737B8D59B3}" destId="{BDD4B2D9-F58C-4AD4-85D2-6973A1FEC061}" srcOrd="3" destOrd="0" presId="urn:microsoft.com/office/officeart/2005/8/layout/vList2"/>
    <dgm:cxn modelId="{ACCE065C-1E38-4D6D-9646-D1A9AE5E74FA}" type="presParOf" srcId="{95B7B80B-5845-49EE-9BA1-39737B8D59B3}" destId="{C9122081-4B32-49AA-ABE6-FC7735571B6B}" srcOrd="4" destOrd="0" presId="urn:microsoft.com/office/officeart/2005/8/layout/vList2"/>
    <dgm:cxn modelId="{BB897BEC-613D-4617-AE79-ADCE3448AA6F}" type="presParOf" srcId="{95B7B80B-5845-49EE-9BA1-39737B8D59B3}" destId="{9042F3AC-35F8-4504-9F95-D56C7925CD8C}" srcOrd="5" destOrd="0" presId="urn:microsoft.com/office/officeart/2005/8/layout/vList2"/>
    <dgm:cxn modelId="{A20DA70A-50B7-45C8-A47B-AD5A804305A3}" type="presParOf" srcId="{95B7B80B-5845-49EE-9BA1-39737B8D59B3}" destId="{98F6B59A-2312-42F9-BD76-460873906349}" srcOrd="6" destOrd="0" presId="urn:microsoft.com/office/officeart/2005/8/layout/vList2"/>
    <dgm:cxn modelId="{EF914AE3-C697-4EEF-9C5E-7FCBD86A2DDF}" type="presParOf" srcId="{95B7B80B-5845-49EE-9BA1-39737B8D59B3}" destId="{87ED190A-5126-4C54-84E1-50571E1BACAB}" srcOrd="7" destOrd="0" presId="urn:microsoft.com/office/officeart/2005/8/layout/vList2"/>
    <dgm:cxn modelId="{B381AB1B-42FE-4F31-AFBB-C49C0993B22B}" type="presParOf" srcId="{95B7B80B-5845-49EE-9BA1-39737B8D59B3}" destId="{C712F034-15CD-4308-8B17-EC6E4BCF89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739C3-5CEF-4526-A552-A617340BD2B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263899-244A-4841-8696-B3CB85B50187}">
      <dgm:prSet/>
      <dgm:spPr/>
      <dgm:t>
        <a:bodyPr/>
        <a:lstStyle/>
        <a:p>
          <a:r>
            <a:rPr lang="en-US"/>
            <a:t>People know what they're responsible for Meetings become shorter</a:t>
          </a:r>
        </a:p>
      </dgm:t>
    </dgm:pt>
    <dgm:pt modelId="{BF8D6688-36E9-463A-8921-9FBF05AAA30D}" type="parTrans" cxnId="{D1777DB7-052A-43F4-A2FC-7BD724EA144A}">
      <dgm:prSet/>
      <dgm:spPr/>
      <dgm:t>
        <a:bodyPr/>
        <a:lstStyle/>
        <a:p>
          <a:endParaRPr lang="en-US"/>
        </a:p>
      </dgm:t>
    </dgm:pt>
    <dgm:pt modelId="{78CC6F8B-0204-436A-9C2C-4EC78BFC0B0F}" type="sibTrans" cxnId="{D1777DB7-052A-43F4-A2FC-7BD724EA144A}">
      <dgm:prSet/>
      <dgm:spPr/>
      <dgm:t>
        <a:bodyPr/>
        <a:lstStyle/>
        <a:p>
          <a:endParaRPr lang="en-US"/>
        </a:p>
      </dgm:t>
    </dgm:pt>
    <dgm:pt modelId="{EC0381FE-9691-4003-A165-8EB5D661A146}">
      <dgm:prSet/>
      <dgm:spPr/>
      <dgm:t>
        <a:bodyPr/>
        <a:lstStyle/>
        <a:p>
          <a:r>
            <a:rPr lang="en-US"/>
            <a:t>Progress can be measured</a:t>
          </a:r>
        </a:p>
      </dgm:t>
    </dgm:pt>
    <dgm:pt modelId="{EFF93C81-3FAD-4F55-98F8-FE67CC7B82BA}" type="parTrans" cxnId="{C412C488-BABA-4156-9970-D9B970BFFE26}">
      <dgm:prSet/>
      <dgm:spPr/>
      <dgm:t>
        <a:bodyPr/>
        <a:lstStyle/>
        <a:p>
          <a:endParaRPr lang="en-US"/>
        </a:p>
      </dgm:t>
    </dgm:pt>
    <dgm:pt modelId="{35FD34B5-DB56-430C-9C57-A55B3DD8243B}" type="sibTrans" cxnId="{C412C488-BABA-4156-9970-D9B970BFFE26}">
      <dgm:prSet/>
      <dgm:spPr/>
      <dgm:t>
        <a:bodyPr/>
        <a:lstStyle/>
        <a:p>
          <a:endParaRPr lang="en-US"/>
        </a:p>
      </dgm:t>
    </dgm:pt>
    <dgm:pt modelId="{DB91047F-7154-427A-BB45-21B19202F3FC}">
      <dgm:prSet/>
      <dgm:spPr/>
      <dgm:t>
        <a:bodyPr/>
        <a:lstStyle/>
        <a:p>
          <a:r>
            <a:rPr lang="en-US"/>
            <a:t>Ministry receives more attention</a:t>
          </a:r>
        </a:p>
      </dgm:t>
    </dgm:pt>
    <dgm:pt modelId="{002EC38B-FB09-4C97-BC38-D27C692877D0}" type="parTrans" cxnId="{326781E8-E96D-465F-968F-F14F980F1D20}">
      <dgm:prSet/>
      <dgm:spPr/>
      <dgm:t>
        <a:bodyPr/>
        <a:lstStyle/>
        <a:p>
          <a:endParaRPr lang="en-US"/>
        </a:p>
      </dgm:t>
    </dgm:pt>
    <dgm:pt modelId="{B45535F3-A605-4ED3-9069-241E0EA45C31}" type="sibTrans" cxnId="{326781E8-E96D-465F-968F-F14F980F1D20}">
      <dgm:prSet/>
      <dgm:spPr/>
      <dgm:t>
        <a:bodyPr/>
        <a:lstStyle/>
        <a:p>
          <a:endParaRPr lang="en-US"/>
        </a:p>
      </dgm:t>
    </dgm:pt>
    <dgm:pt modelId="{1406B63F-FECA-446F-A918-D95B6D7004FB}">
      <dgm:prSet/>
      <dgm:spPr/>
      <dgm:t>
        <a:bodyPr/>
        <a:lstStyle/>
        <a:p>
          <a:r>
            <a:rPr lang="en-US"/>
            <a:t>More satisfying experience for everyone because they feel the energy of accomplishment</a:t>
          </a:r>
        </a:p>
      </dgm:t>
    </dgm:pt>
    <dgm:pt modelId="{FB5C3F50-F8BF-4207-853B-319F4B2D4D99}" type="parTrans" cxnId="{EAB33005-6E99-4081-A3CE-51982E3858D9}">
      <dgm:prSet/>
      <dgm:spPr/>
      <dgm:t>
        <a:bodyPr/>
        <a:lstStyle/>
        <a:p>
          <a:endParaRPr lang="en-US"/>
        </a:p>
      </dgm:t>
    </dgm:pt>
    <dgm:pt modelId="{67F9199B-153F-48EB-AA9F-194BD30A2974}" type="sibTrans" cxnId="{EAB33005-6E99-4081-A3CE-51982E3858D9}">
      <dgm:prSet/>
      <dgm:spPr/>
      <dgm:t>
        <a:bodyPr/>
        <a:lstStyle/>
        <a:p>
          <a:endParaRPr lang="en-US"/>
        </a:p>
      </dgm:t>
    </dgm:pt>
    <dgm:pt modelId="{078FD7F9-90C8-44DE-AF94-2621E0E766C4}" type="pres">
      <dgm:prSet presAssocID="{AA7739C3-5CEF-4526-A552-A617340BD2BF}" presName="linear" presStyleCnt="0">
        <dgm:presLayoutVars>
          <dgm:animLvl val="lvl"/>
          <dgm:resizeHandles val="exact"/>
        </dgm:presLayoutVars>
      </dgm:prSet>
      <dgm:spPr/>
    </dgm:pt>
    <dgm:pt modelId="{400553AA-9A88-4169-A305-4A427A8FA6E0}" type="pres">
      <dgm:prSet presAssocID="{ED263899-244A-4841-8696-B3CB85B501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74B5BF-9845-4747-ABDD-55848A075B24}" type="pres">
      <dgm:prSet presAssocID="{78CC6F8B-0204-436A-9C2C-4EC78BFC0B0F}" presName="spacer" presStyleCnt="0"/>
      <dgm:spPr/>
    </dgm:pt>
    <dgm:pt modelId="{F02F7725-1048-4699-AEE2-58F0418C1EC0}" type="pres">
      <dgm:prSet presAssocID="{EC0381FE-9691-4003-A165-8EB5D661A1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AF2429-7E5B-459D-B0DB-D3FF86C6D096}" type="pres">
      <dgm:prSet presAssocID="{35FD34B5-DB56-430C-9C57-A55B3DD8243B}" presName="spacer" presStyleCnt="0"/>
      <dgm:spPr/>
    </dgm:pt>
    <dgm:pt modelId="{62F819DC-AE43-437B-AAE5-F1E46F3B84F7}" type="pres">
      <dgm:prSet presAssocID="{DB91047F-7154-427A-BB45-21B19202F3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461AF0-4987-4189-ACF7-F03184E7B7FD}" type="pres">
      <dgm:prSet presAssocID="{B45535F3-A605-4ED3-9069-241E0EA45C31}" presName="spacer" presStyleCnt="0"/>
      <dgm:spPr/>
    </dgm:pt>
    <dgm:pt modelId="{56BB8900-6A29-4379-A841-63130A1931D8}" type="pres">
      <dgm:prSet presAssocID="{1406B63F-FECA-446F-A918-D95B6D7004F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B612E03-C081-41EC-A644-8AE58567B37F}" type="presOf" srcId="{ED263899-244A-4841-8696-B3CB85B50187}" destId="{400553AA-9A88-4169-A305-4A427A8FA6E0}" srcOrd="0" destOrd="0" presId="urn:microsoft.com/office/officeart/2005/8/layout/vList2"/>
    <dgm:cxn modelId="{EAB33005-6E99-4081-A3CE-51982E3858D9}" srcId="{AA7739C3-5CEF-4526-A552-A617340BD2BF}" destId="{1406B63F-FECA-446F-A918-D95B6D7004FB}" srcOrd="3" destOrd="0" parTransId="{FB5C3F50-F8BF-4207-853B-319F4B2D4D99}" sibTransId="{67F9199B-153F-48EB-AA9F-194BD30A2974}"/>
    <dgm:cxn modelId="{87261329-1773-4BAA-9599-A6362515505B}" type="presOf" srcId="{AA7739C3-5CEF-4526-A552-A617340BD2BF}" destId="{078FD7F9-90C8-44DE-AF94-2621E0E766C4}" srcOrd="0" destOrd="0" presId="urn:microsoft.com/office/officeart/2005/8/layout/vList2"/>
    <dgm:cxn modelId="{0C14257E-E94B-464B-8C18-20E6224DD301}" type="presOf" srcId="{DB91047F-7154-427A-BB45-21B19202F3FC}" destId="{62F819DC-AE43-437B-AAE5-F1E46F3B84F7}" srcOrd="0" destOrd="0" presId="urn:microsoft.com/office/officeart/2005/8/layout/vList2"/>
    <dgm:cxn modelId="{C412C488-BABA-4156-9970-D9B970BFFE26}" srcId="{AA7739C3-5CEF-4526-A552-A617340BD2BF}" destId="{EC0381FE-9691-4003-A165-8EB5D661A146}" srcOrd="1" destOrd="0" parTransId="{EFF93C81-3FAD-4F55-98F8-FE67CC7B82BA}" sibTransId="{35FD34B5-DB56-430C-9C57-A55B3DD8243B}"/>
    <dgm:cxn modelId="{0E16788A-8419-4DB3-9696-874FFA714123}" type="presOf" srcId="{EC0381FE-9691-4003-A165-8EB5D661A146}" destId="{F02F7725-1048-4699-AEE2-58F0418C1EC0}" srcOrd="0" destOrd="0" presId="urn:microsoft.com/office/officeart/2005/8/layout/vList2"/>
    <dgm:cxn modelId="{07988991-A341-4256-AD7A-69139A2C16A7}" type="presOf" srcId="{1406B63F-FECA-446F-A918-D95B6D7004FB}" destId="{56BB8900-6A29-4379-A841-63130A1931D8}" srcOrd="0" destOrd="0" presId="urn:microsoft.com/office/officeart/2005/8/layout/vList2"/>
    <dgm:cxn modelId="{D1777DB7-052A-43F4-A2FC-7BD724EA144A}" srcId="{AA7739C3-5CEF-4526-A552-A617340BD2BF}" destId="{ED263899-244A-4841-8696-B3CB85B50187}" srcOrd="0" destOrd="0" parTransId="{BF8D6688-36E9-463A-8921-9FBF05AAA30D}" sibTransId="{78CC6F8B-0204-436A-9C2C-4EC78BFC0B0F}"/>
    <dgm:cxn modelId="{326781E8-E96D-465F-968F-F14F980F1D20}" srcId="{AA7739C3-5CEF-4526-A552-A617340BD2BF}" destId="{DB91047F-7154-427A-BB45-21B19202F3FC}" srcOrd="2" destOrd="0" parTransId="{002EC38B-FB09-4C97-BC38-D27C692877D0}" sibTransId="{B45535F3-A605-4ED3-9069-241E0EA45C31}"/>
    <dgm:cxn modelId="{E53293AE-B144-4ED0-993D-E68D9ECBF464}" type="presParOf" srcId="{078FD7F9-90C8-44DE-AF94-2621E0E766C4}" destId="{400553AA-9A88-4169-A305-4A427A8FA6E0}" srcOrd="0" destOrd="0" presId="urn:microsoft.com/office/officeart/2005/8/layout/vList2"/>
    <dgm:cxn modelId="{53D7C00A-0E02-4E01-9AF9-534960D8DB1A}" type="presParOf" srcId="{078FD7F9-90C8-44DE-AF94-2621E0E766C4}" destId="{6F74B5BF-9845-4747-ABDD-55848A075B24}" srcOrd="1" destOrd="0" presId="urn:microsoft.com/office/officeart/2005/8/layout/vList2"/>
    <dgm:cxn modelId="{41E4A5D9-1478-49DA-9360-CB57AE26F2C0}" type="presParOf" srcId="{078FD7F9-90C8-44DE-AF94-2621E0E766C4}" destId="{F02F7725-1048-4699-AEE2-58F0418C1EC0}" srcOrd="2" destOrd="0" presId="urn:microsoft.com/office/officeart/2005/8/layout/vList2"/>
    <dgm:cxn modelId="{FFB69085-F688-4C9C-8611-738771331F0A}" type="presParOf" srcId="{078FD7F9-90C8-44DE-AF94-2621E0E766C4}" destId="{DEAF2429-7E5B-459D-B0DB-D3FF86C6D096}" srcOrd="3" destOrd="0" presId="urn:microsoft.com/office/officeart/2005/8/layout/vList2"/>
    <dgm:cxn modelId="{329ECE38-8CD0-48D9-B91A-C1C6133A6FDB}" type="presParOf" srcId="{078FD7F9-90C8-44DE-AF94-2621E0E766C4}" destId="{62F819DC-AE43-437B-AAE5-F1E46F3B84F7}" srcOrd="4" destOrd="0" presId="urn:microsoft.com/office/officeart/2005/8/layout/vList2"/>
    <dgm:cxn modelId="{795456A8-F49A-4E86-AD55-F592E4EC3767}" type="presParOf" srcId="{078FD7F9-90C8-44DE-AF94-2621E0E766C4}" destId="{5D461AF0-4987-4189-ACF7-F03184E7B7FD}" srcOrd="5" destOrd="0" presId="urn:microsoft.com/office/officeart/2005/8/layout/vList2"/>
    <dgm:cxn modelId="{287BA314-4F9A-41A4-91DD-8860509446F3}" type="presParOf" srcId="{078FD7F9-90C8-44DE-AF94-2621E0E766C4}" destId="{56BB8900-6A29-4379-A841-63130A1931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05C521-CEC8-4877-A6EB-97604F25ACD7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6834DFB-32C5-41BA-B673-EA11339F15A2}">
      <dgm:prSet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Clarity</a:t>
          </a:r>
        </a:p>
      </dgm:t>
    </dgm:pt>
    <dgm:pt modelId="{180E6030-0818-4698-8F1B-3D6CFD55EAA4}" type="parTrans" cxnId="{AFCD5E22-3512-4762-BF9F-66E92D12F9ED}">
      <dgm:prSet/>
      <dgm:spPr/>
      <dgm:t>
        <a:bodyPr/>
        <a:lstStyle/>
        <a:p>
          <a:endParaRPr lang="en-US"/>
        </a:p>
      </dgm:t>
    </dgm:pt>
    <dgm:pt modelId="{E07AAB2C-010F-45B8-99DD-CD8C09FEFAAE}" type="sibTrans" cxnId="{AFCD5E22-3512-4762-BF9F-66E92D12F9ED}">
      <dgm:prSet/>
      <dgm:spPr/>
      <dgm:t>
        <a:bodyPr/>
        <a:lstStyle/>
        <a:p>
          <a:endParaRPr lang="en-US"/>
        </a:p>
      </dgm:t>
    </dgm:pt>
    <dgm:pt modelId="{C6B99CD5-F087-4C56-B50A-10C2997F2D4B}">
      <dgm:prSet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Accountability </a:t>
          </a:r>
        </a:p>
      </dgm:t>
    </dgm:pt>
    <dgm:pt modelId="{48258B7C-A88F-4AE9-9522-838ADB977BC4}" type="parTrans" cxnId="{AD39C46D-D474-486A-8C9C-E033D8D7F86A}">
      <dgm:prSet/>
      <dgm:spPr/>
      <dgm:t>
        <a:bodyPr/>
        <a:lstStyle/>
        <a:p>
          <a:endParaRPr lang="en-US"/>
        </a:p>
      </dgm:t>
    </dgm:pt>
    <dgm:pt modelId="{0C34EA85-F45E-46AE-9B04-322323C3C82E}" type="sibTrans" cxnId="{AD39C46D-D474-486A-8C9C-E033D8D7F86A}">
      <dgm:prSet/>
      <dgm:spPr/>
      <dgm:t>
        <a:bodyPr/>
        <a:lstStyle/>
        <a:p>
          <a:endParaRPr lang="en-US"/>
        </a:p>
      </dgm:t>
    </dgm:pt>
    <dgm:pt modelId="{68F238CE-44F7-415C-B062-B67EE21376CE}">
      <dgm:prSet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Alignment</a:t>
          </a:r>
        </a:p>
      </dgm:t>
    </dgm:pt>
    <dgm:pt modelId="{10C15C7E-598A-4FF6-8130-C8832B0863A7}" type="parTrans" cxnId="{EAAAD66B-D628-4749-9892-2F57A6FFABB2}">
      <dgm:prSet/>
      <dgm:spPr/>
      <dgm:t>
        <a:bodyPr/>
        <a:lstStyle/>
        <a:p>
          <a:endParaRPr lang="en-US"/>
        </a:p>
      </dgm:t>
    </dgm:pt>
    <dgm:pt modelId="{F5791EF1-7CBF-4544-93C7-A7D5C3DB1B6B}" type="sibTrans" cxnId="{EAAAD66B-D628-4749-9892-2F57A6FFABB2}">
      <dgm:prSet/>
      <dgm:spPr/>
      <dgm:t>
        <a:bodyPr/>
        <a:lstStyle/>
        <a:p>
          <a:endParaRPr lang="en-US"/>
        </a:p>
      </dgm:t>
    </dgm:pt>
    <dgm:pt modelId="{B2C843A1-6DA5-4622-9A33-AB7C6D0C361D}">
      <dgm:prSet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Progress</a:t>
          </a:r>
        </a:p>
      </dgm:t>
    </dgm:pt>
    <dgm:pt modelId="{8147E5E8-171F-429D-8E06-87C6AB20E5FC}" type="parTrans" cxnId="{D7460B99-16B5-467C-A55E-3BCA8DDD8DC9}">
      <dgm:prSet/>
      <dgm:spPr/>
      <dgm:t>
        <a:bodyPr/>
        <a:lstStyle/>
        <a:p>
          <a:endParaRPr lang="en-US"/>
        </a:p>
      </dgm:t>
    </dgm:pt>
    <dgm:pt modelId="{C7D5CE1C-11F8-4D68-85F4-CAC6BB36A02C}" type="sibTrans" cxnId="{D7460B99-16B5-467C-A55E-3BCA8DDD8DC9}">
      <dgm:prSet/>
      <dgm:spPr/>
      <dgm:t>
        <a:bodyPr/>
        <a:lstStyle/>
        <a:p>
          <a:endParaRPr lang="en-US"/>
        </a:p>
      </dgm:t>
    </dgm:pt>
    <dgm:pt modelId="{C39F068E-51EF-437C-857D-7E91E07971EA}">
      <dgm:prSet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Time </a:t>
          </a:r>
        </a:p>
      </dgm:t>
    </dgm:pt>
    <dgm:pt modelId="{6D27FCC2-0C8E-4CE5-BA52-91F6C99305B0}" type="parTrans" cxnId="{44E59D87-766B-4F2F-A886-8FDA0A44EB26}">
      <dgm:prSet/>
      <dgm:spPr/>
      <dgm:t>
        <a:bodyPr/>
        <a:lstStyle/>
        <a:p>
          <a:endParaRPr lang="en-US"/>
        </a:p>
      </dgm:t>
    </dgm:pt>
    <dgm:pt modelId="{FF8207E7-6B57-40FA-911C-49434210136B}" type="sibTrans" cxnId="{44E59D87-766B-4F2F-A886-8FDA0A44EB26}">
      <dgm:prSet/>
      <dgm:spPr/>
      <dgm:t>
        <a:bodyPr/>
        <a:lstStyle/>
        <a:p>
          <a:endParaRPr lang="en-US"/>
        </a:p>
      </dgm:t>
    </dgm:pt>
    <dgm:pt modelId="{E523FC6B-88CD-416F-B28D-15B872F3F5C5}" type="pres">
      <dgm:prSet presAssocID="{6705C521-CEC8-4877-A6EB-97604F25ACD7}" presName="Name0" presStyleCnt="0">
        <dgm:presLayoutVars>
          <dgm:dir/>
          <dgm:animLvl val="lvl"/>
          <dgm:resizeHandles val="exact"/>
        </dgm:presLayoutVars>
      </dgm:prSet>
      <dgm:spPr/>
    </dgm:pt>
    <dgm:pt modelId="{952C5C09-7813-46B7-9107-9D214E7C80F6}" type="pres">
      <dgm:prSet presAssocID="{16834DFB-32C5-41BA-B673-EA11339F15A2}" presName="linNode" presStyleCnt="0"/>
      <dgm:spPr/>
    </dgm:pt>
    <dgm:pt modelId="{80EA32D0-F9B1-4B23-A06C-D12E01061BEF}" type="pres">
      <dgm:prSet presAssocID="{16834DFB-32C5-41BA-B673-EA11339F15A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585C8B8-A1CA-4251-82F4-F89E4EA51642}" type="pres">
      <dgm:prSet presAssocID="{E07AAB2C-010F-45B8-99DD-CD8C09FEFAAE}" presName="sp" presStyleCnt="0"/>
      <dgm:spPr/>
    </dgm:pt>
    <dgm:pt modelId="{0F417BE1-A7C2-44E3-8CA6-D87575058EBB}" type="pres">
      <dgm:prSet presAssocID="{C6B99CD5-F087-4C56-B50A-10C2997F2D4B}" presName="linNode" presStyleCnt="0"/>
      <dgm:spPr/>
    </dgm:pt>
    <dgm:pt modelId="{DF3B3DBD-DE54-424A-A22B-8C47B1CC516B}" type="pres">
      <dgm:prSet presAssocID="{C6B99CD5-F087-4C56-B50A-10C2997F2D4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A1C0083-E597-4518-ABEA-5B0E66575745}" type="pres">
      <dgm:prSet presAssocID="{0C34EA85-F45E-46AE-9B04-322323C3C82E}" presName="sp" presStyleCnt="0"/>
      <dgm:spPr/>
    </dgm:pt>
    <dgm:pt modelId="{C0D7085F-0164-4052-99F0-8EC4A4AEA415}" type="pres">
      <dgm:prSet presAssocID="{68F238CE-44F7-415C-B062-B67EE21376CE}" presName="linNode" presStyleCnt="0"/>
      <dgm:spPr/>
    </dgm:pt>
    <dgm:pt modelId="{101A1F66-3223-4962-9292-2D5530115B26}" type="pres">
      <dgm:prSet presAssocID="{68F238CE-44F7-415C-B062-B67EE21376C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2709E91-DDFF-49CA-995F-9AF9F92A56A3}" type="pres">
      <dgm:prSet presAssocID="{F5791EF1-7CBF-4544-93C7-A7D5C3DB1B6B}" presName="sp" presStyleCnt="0"/>
      <dgm:spPr/>
    </dgm:pt>
    <dgm:pt modelId="{0A0AA9A1-9A37-4A08-ABF5-F023586CC0EF}" type="pres">
      <dgm:prSet presAssocID="{B2C843A1-6DA5-4622-9A33-AB7C6D0C361D}" presName="linNode" presStyleCnt="0"/>
      <dgm:spPr/>
    </dgm:pt>
    <dgm:pt modelId="{8A6C2E69-2484-463C-9140-C0B0F4C9D30B}" type="pres">
      <dgm:prSet presAssocID="{B2C843A1-6DA5-4622-9A33-AB7C6D0C361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A111E37-7F3F-412E-86AE-9D11FD6BB1B1}" type="pres">
      <dgm:prSet presAssocID="{C7D5CE1C-11F8-4D68-85F4-CAC6BB36A02C}" presName="sp" presStyleCnt="0"/>
      <dgm:spPr/>
    </dgm:pt>
    <dgm:pt modelId="{E4DD7295-C906-4196-843D-2A9FB717AD8F}" type="pres">
      <dgm:prSet presAssocID="{C39F068E-51EF-437C-857D-7E91E07971EA}" presName="linNode" presStyleCnt="0"/>
      <dgm:spPr/>
    </dgm:pt>
    <dgm:pt modelId="{8EEA11F7-A653-49E6-9092-77009E6E5752}" type="pres">
      <dgm:prSet presAssocID="{C39F068E-51EF-437C-857D-7E91E07971EA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AFCD5E22-3512-4762-BF9F-66E92D12F9ED}" srcId="{6705C521-CEC8-4877-A6EB-97604F25ACD7}" destId="{16834DFB-32C5-41BA-B673-EA11339F15A2}" srcOrd="0" destOrd="0" parTransId="{180E6030-0818-4698-8F1B-3D6CFD55EAA4}" sibTransId="{E07AAB2C-010F-45B8-99DD-CD8C09FEFAAE}"/>
    <dgm:cxn modelId="{CB99B527-1513-49C5-8007-680C7E7FE322}" type="presOf" srcId="{B2C843A1-6DA5-4622-9A33-AB7C6D0C361D}" destId="{8A6C2E69-2484-463C-9140-C0B0F4C9D30B}" srcOrd="0" destOrd="0" presId="urn:microsoft.com/office/officeart/2005/8/layout/vList5"/>
    <dgm:cxn modelId="{EAAAD66B-D628-4749-9892-2F57A6FFABB2}" srcId="{6705C521-CEC8-4877-A6EB-97604F25ACD7}" destId="{68F238CE-44F7-415C-B062-B67EE21376CE}" srcOrd="2" destOrd="0" parTransId="{10C15C7E-598A-4FF6-8130-C8832B0863A7}" sibTransId="{F5791EF1-7CBF-4544-93C7-A7D5C3DB1B6B}"/>
    <dgm:cxn modelId="{AD39C46D-D474-486A-8C9C-E033D8D7F86A}" srcId="{6705C521-CEC8-4877-A6EB-97604F25ACD7}" destId="{C6B99CD5-F087-4C56-B50A-10C2997F2D4B}" srcOrd="1" destOrd="0" parTransId="{48258B7C-A88F-4AE9-9522-838ADB977BC4}" sibTransId="{0C34EA85-F45E-46AE-9B04-322323C3C82E}"/>
    <dgm:cxn modelId="{4DEBA659-D566-4F3C-AF56-5C527385FD8E}" type="presOf" srcId="{68F238CE-44F7-415C-B062-B67EE21376CE}" destId="{101A1F66-3223-4962-9292-2D5530115B26}" srcOrd="0" destOrd="0" presId="urn:microsoft.com/office/officeart/2005/8/layout/vList5"/>
    <dgm:cxn modelId="{44E59D87-766B-4F2F-A886-8FDA0A44EB26}" srcId="{6705C521-CEC8-4877-A6EB-97604F25ACD7}" destId="{C39F068E-51EF-437C-857D-7E91E07971EA}" srcOrd="4" destOrd="0" parTransId="{6D27FCC2-0C8E-4CE5-BA52-91F6C99305B0}" sibTransId="{FF8207E7-6B57-40FA-911C-49434210136B}"/>
    <dgm:cxn modelId="{D7460B99-16B5-467C-A55E-3BCA8DDD8DC9}" srcId="{6705C521-CEC8-4877-A6EB-97604F25ACD7}" destId="{B2C843A1-6DA5-4622-9A33-AB7C6D0C361D}" srcOrd="3" destOrd="0" parTransId="{8147E5E8-171F-429D-8E06-87C6AB20E5FC}" sibTransId="{C7D5CE1C-11F8-4D68-85F4-CAC6BB36A02C}"/>
    <dgm:cxn modelId="{F15ECEC7-AB69-4BB6-8EFB-4C949467F71B}" type="presOf" srcId="{C39F068E-51EF-437C-857D-7E91E07971EA}" destId="{8EEA11F7-A653-49E6-9092-77009E6E5752}" srcOrd="0" destOrd="0" presId="urn:microsoft.com/office/officeart/2005/8/layout/vList5"/>
    <dgm:cxn modelId="{86C957D5-9304-4140-BD4D-CDAB096D638E}" type="presOf" srcId="{C6B99CD5-F087-4C56-B50A-10C2997F2D4B}" destId="{DF3B3DBD-DE54-424A-A22B-8C47B1CC516B}" srcOrd="0" destOrd="0" presId="urn:microsoft.com/office/officeart/2005/8/layout/vList5"/>
    <dgm:cxn modelId="{B6B8C7EC-C5F5-4AD7-8DF0-D0382B242321}" type="presOf" srcId="{16834DFB-32C5-41BA-B673-EA11339F15A2}" destId="{80EA32D0-F9B1-4B23-A06C-D12E01061BEF}" srcOrd="0" destOrd="0" presId="urn:microsoft.com/office/officeart/2005/8/layout/vList5"/>
    <dgm:cxn modelId="{5005AFFA-6DA8-41F4-8954-813B7000F91E}" type="presOf" srcId="{6705C521-CEC8-4877-A6EB-97604F25ACD7}" destId="{E523FC6B-88CD-416F-B28D-15B872F3F5C5}" srcOrd="0" destOrd="0" presId="urn:microsoft.com/office/officeart/2005/8/layout/vList5"/>
    <dgm:cxn modelId="{AD0FCB4B-D352-428A-8DB7-A5FEA8DFB12D}" type="presParOf" srcId="{E523FC6B-88CD-416F-B28D-15B872F3F5C5}" destId="{952C5C09-7813-46B7-9107-9D214E7C80F6}" srcOrd="0" destOrd="0" presId="urn:microsoft.com/office/officeart/2005/8/layout/vList5"/>
    <dgm:cxn modelId="{C1D8DA75-5D0D-4FD2-8871-19D308305056}" type="presParOf" srcId="{952C5C09-7813-46B7-9107-9D214E7C80F6}" destId="{80EA32D0-F9B1-4B23-A06C-D12E01061BEF}" srcOrd="0" destOrd="0" presId="urn:microsoft.com/office/officeart/2005/8/layout/vList5"/>
    <dgm:cxn modelId="{50B70679-50BE-4938-8137-29DA69B0D4DC}" type="presParOf" srcId="{E523FC6B-88CD-416F-B28D-15B872F3F5C5}" destId="{8585C8B8-A1CA-4251-82F4-F89E4EA51642}" srcOrd="1" destOrd="0" presId="urn:microsoft.com/office/officeart/2005/8/layout/vList5"/>
    <dgm:cxn modelId="{3987B296-993E-4439-9B50-F9B4BAFCA583}" type="presParOf" srcId="{E523FC6B-88CD-416F-B28D-15B872F3F5C5}" destId="{0F417BE1-A7C2-44E3-8CA6-D87575058EBB}" srcOrd="2" destOrd="0" presId="urn:microsoft.com/office/officeart/2005/8/layout/vList5"/>
    <dgm:cxn modelId="{D98BF420-E7F0-4D32-AF82-C618E7C61F75}" type="presParOf" srcId="{0F417BE1-A7C2-44E3-8CA6-D87575058EBB}" destId="{DF3B3DBD-DE54-424A-A22B-8C47B1CC516B}" srcOrd="0" destOrd="0" presId="urn:microsoft.com/office/officeart/2005/8/layout/vList5"/>
    <dgm:cxn modelId="{894D8787-5A35-45E0-875E-8382F6845EFA}" type="presParOf" srcId="{E523FC6B-88CD-416F-B28D-15B872F3F5C5}" destId="{4A1C0083-E597-4518-ABEA-5B0E66575745}" srcOrd="3" destOrd="0" presId="urn:microsoft.com/office/officeart/2005/8/layout/vList5"/>
    <dgm:cxn modelId="{4987BBDF-F3DB-4403-889E-D56EA699A8CC}" type="presParOf" srcId="{E523FC6B-88CD-416F-B28D-15B872F3F5C5}" destId="{C0D7085F-0164-4052-99F0-8EC4A4AEA415}" srcOrd="4" destOrd="0" presId="urn:microsoft.com/office/officeart/2005/8/layout/vList5"/>
    <dgm:cxn modelId="{26586E28-9D1D-4F93-BF41-F18CE106326D}" type="presParOf" srcId="{C0D7085F-0164-4052-99F0-8EC4A4AEA415}" destId="{101A1F66-3223-4962-9292-2D5530115B26}" srcOrd="0" destOrd="0" presId="urn:microsoft.com/office/officeart/2005/8/layout/vList5"/>
    <dgm:cxn modelId="{F6AFBD76-E72B-446C-B39F-269701B34171}" type="presParOf" srcId="{E523FC6B-88CD-416F-B28D-15B872F3F5C5}" destId="{C2709E91-DDFF-49CA-995F-9AF9F92A56A3}" srcOrd="5" destOrd="0" presId="urn:microsoft.com/office/officeart/2005/8/layout/vList5"/>
    <dgm:cxn modelId="{15107CB1-1061-4D86-8659-371D65BBA6EF}" type="presParOf" srcId="{E523FC6B-88CD-416F-B28D-15B872F3F5C5}" destId="{0A0AA9A1-9A37-4A08-ABF5-F023586CC0EF}" srcOrd="6" destOrd="0" presId="urn:microsoft.com/office/officeart/2005/8/layout/vList5"/>
    <dgm:cxn modelId="{2528E9BD-DE4B-40CE-8D7E-514D3A8EF51F}" type="presParOf" srcId="{0A0AA9A1-9A37-4A08-ABF5-F023586CC0EF}" destId="{8A6C2E69-2484-463C-9140-C0B0F4C9D30B}" srcOrd="0" destOrd="0" presId="urn:microsoft.com/office/officeart/2005/8/layout/vList5"/>
    <dgm:cxn modelId="{1EBC3DE0-050F-45A4-A898-357C821798FA}" type="presParOf" srcId="{E523FC6B-88CD-416F-B28D-15B872F3F5C5}" destId="{9A111E37-7F3F-412E-86AE-9D11FD6BB1B1}" srcOrd="7" destOrd="0" presId="urn:microsoft.com/office/officeart/2005/8/layout/vList5"/>
    <dgm:cxn modelId="{38043010-18F5-47BA-A550-E12F9BB1C095}" type="presParOf" srcId="{E523FC6B-88CD-416F-B28D-15B872F3F5C5}" destId="{E4DD7295-C906-4196-843D-2A9FB717AD8F}" srcOrd="8" destOrd="0" presId="urn:microsoft.com/office/officeart/2005/8/layout/vList5"/>
    <dgm:cxn modelId="{3975F2A3-09B9-488B-B8BB-FE6FBE5B4B47}" type="presParOf" srcId="{E4DD7295-C906-4196-843D-2A9FB717AD8F}" destId="{8EEA11F7-A653-49E6-9092-77009E6E575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1C0742-20A5-4B34-BA11-A019C61E45C0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37B450-0C8F-4C74-8ADA-7772CA1EAA52}">
      <dgm:prSet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are we going?</a:t>
          </a:r>
        </a:p>
      </dgm:t>
    </dgm:pt>
    <dgm:pt modelId="{B1EF1810-24E3-41E3-91B4-A8F2EC70071D}" type="parTrans" cxnId="{C6213266-11FC-4229-829F-C780914C5E1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48D27B-A0FF-41E6-8650-1D431C269166}" type="sibTrans" cxnId="{C6213266-11FC-4229-829F-C780914C5E1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B94255-14C7-46A9-B861-201998D5A7C1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trying to accomplish?</a:t>
          </a:r>
        </a:p>
      </dgm:t>
    </dgm:pt>
    <dgm:pt modelId="{3F175947-A678-4CB8-BC6E-0CC558FCF524}" type="parTrans" cxnId="{C43FABEC-A349-40AA-81A6-B0CA2685603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E965EB-0F81-452C-9F34-B29E83626DA0}" type="sibTrans" cxnId="{C43FABEC-A349-40AA-81A6-B0CA2685603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A2F5F-054C-45A7-8285-2A8154197026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is responsible?</a:t>
          </a:r>
        </a:p>
      </dgm:t>
    </dgm:pt>
    <dgm:pt modelId="{851022EE-5593-4919-A513-7943DEC2BF1D}" type="parTrans" cxnId="{FCFAE57C-1BA9-4C1D-A5D0-1994C2BC467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0026F9-4A4A-4010-8EBE-C9302FB08AF9}" type="sibTrans" cxnId="{FCFAE57C-1BA9-4C1D-A5D0-1994C2BC467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7D7A5-978F-427A-8837-DF8861198E41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 when?</a:t>
          </a:r>
        </a:p>
      </dgm:t>
    </dgm:pt>
    <dgm:pt modelId="{C6B27F6F-BC0C-4F6A-8E8D-33B274A8E8CB}" type="parTrans" cxnId="{22396EF3-EC7D-4BFC-9047-9B879BE2A18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6FD6A-CB18-49BD-85DA-F88BAB791315}" type="sibTrans" cxnId="{22396EF3-EC7D-4BFC-9047-9B879BE2A18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856C6C-BCDF-4159-8AEB-36649CA9746B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Benefits: Shared direction, accountability, faster decisions</a:t>
          </a:r>
        </a:p>
      </dgm:t>
    </dgm:pt>
    <dgm:pt modelId="{5E9937FD-30A3-48C7-AB15-0C0267862EDA}" type="parTrans" cxnId="{AB93B984-136C-40A1-BEE2-FE01BD533CF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F8DEA9-F90F-404C-9441-DCD0DC03AD7E}" type="sibTrans" cxnId="{AB93B984-136C-40A1-BEE2-FE01BD533CF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EAFD8-36EB-4074-9353-4C242AB96EAA}" type="pres">
      <dgm:prSet presAssocID="{871C0742-20A5-4B34-BA11-A019C61E45C0}" presName="diagram" presStyleCnt="0">
        <dgm:presLayoutVars>
          <dgm:dir/>
          <dgm:resizeHandles val="exact"/>
        </dgm:presLayoutVars>
      </dgm:prSet>
      <dgm:spPr/>
    </dgm:pt>
    <dgm:pt modelId="{80B57C9D-549E-41CA-A8C7-B1EDF27FFE4F}" type="pres">
      <dgm:prSet presAssocID="{B837B450-0C8F-4C74-8ADA-7772CA1EAA52}" presName="node" presStyleLbl="node1" presStyleIdx="0" presStyleCnt="5" custLinFactNeighborY="-1995">
        <dgm:presLayoutVars>
          <dgm:bulletEnabled val="1"/>
        </dgm:presLayoutVars>
      </dgm:prSet>
      <dgm:spPr/>
    </dgm:pt>
    <dgm:pt modelId="{B0168FEF-0E66-4549-88AB-FFAAF946AE61}" type="pres">
      <dgm:prSet presAssocID="{0248D27B-A0FF-41E6-8650-1D431C269166}" presName="sibTrans" presStyleCnt="0"/>
      <dgm:spPr/>
    </dgm:pt>
    <dgm:pt modelId="{35762BE2-9742-479A-81A7-D99C48A2EB5A}" type="pres">
      <dgm:prSet presAssocID="{3AB94255-14C7-46A9-B861-201998D5A7C1}" presName="node" presStyleLbl="node1" presStyleIdx="1" presStyleCnt="5">
        <dgm:presLayoutVars>
          <dgm:bulletEnabled val="1"/>
        </dgm:presLayoutVars>
      </dgm:prSet>
      <dgm:spPr/>
    </dgm:pt>
    <dgm:pt modelId="{139CE4FF-DA13-46D2-AE80-1D533FD2F9A7}" type="pres">
      <dgm:prSet presAssocID="{66E965EB-0F81-452C-9F34-B29E83626DA0}" presName="sibTrans" presStyleCnt="0"/>
      <dgm:spPr/>
    </dgm:pt>
    <dgm:pt modelId="{CB7EED15-9805-4B59-9399-93B4BEB8393E}" type="pres">
      <dgm:prSet presAssocID="{28DA2F5F-054C-45A7-8285-2A8154197026}" presName="node" presStyleLbl="node1" presStyleIdx="2" presStyleCnt="5">
        <dgm:presLayoutVars>
          <dgm:bulletEnabled val="1"/>
        </dgm:presLayoutVars>
      </dgm:prSet>
      <dgm:spPr/>
    </dgm:pt>
    <dgm:pt modelId="{EDDA04B9-1A39-44FA-8C43-A91F303C3C7F}" type="pres">
      <dgm:prSet presAssocID="{A80026F9-4A4A-4010-8EBE-C9302FB08AF9}" presName="sibTrans" presStyleCnt="0"/>
      <dgm:spPr/>
    </dgm:pt>
    <dgm:pt modelId="{09A8207F-F20A-481A-9EE9-B73E69555B9B}" type="pres">
      <dgm:prSet presAssocID="{2BC7D7A5-978F-427A-8837-DF8861198E41}" presName="node" presStyleLbl="node1" presStyleIdx="3" presStyleCnt="5">
        <dgm:presLayoutVars>
          <dgm:bulletEnabled val="1"/>
        </dgm:presLayoutVars>
      </dgm:prSet>
      <dgm:spPr/>
    </dgm:pt>
    <dgm:pt modelId="{BDC8C1E6-6200-4BF2-8EF5-5A2661718BB1}" type="pres">
      <dgm:prSet presAssocID="{2A76FD6A-CB18-49BD-85DA-F88BAB791315}" presName="sibTrans" presStyleCnt="0"/>
      <dgm:spPr/>
    </dgm:pt>
    <dgm:pt modelId="{7312324F-610C-40E8-BF15-FC6688FC18C1}" type="pres">
      <dgm:prSet presAssocID="{D0856C6C-BCDF-4159-8AEB-36649CA9746B}" presName="node" presStyleLbl="node1" presStyleIdx="4" presStyleCnt="5">
        <dgm:presLayoutVars>
          <dgm:bulletEnabled val="1"/>
        </dgm:presLayoutVars>
      </dgm:prSet>
      <dgm:spPr/>
    </dgm:pt>
  </dgm:ptLst>
  <dgm:cxnLst>
    <dgm:cxn modelId="{56C5BA37-8EB0-4B92-8154-07857E0C3F7F}" type="presOf" srcId="{D0856C6C-BCDF-4159-8AEB-36649CA9746B}" destId="{7312324F-610C-40E8-BF15-FC6688FC18C1}" srcOrd="0" destOrd="0" presId="urn:microsoft.com/office/officeart/2005/8/layout/default"/>
    <dgm:cxn modelId="{8A015139-F4D5-43FC-8379-12A1B168997E}" type="presOf" srcId="{B837B450-0C8F-4C74-8ADA-7772CA1EAA52}" destId="{80B57C9D-549E-41CA-A8C7-B1EDF27FFE4F}" srcOrd="0" destOrd="0" presId="urn:microsoft.com/office/officeart/2005/8/layout/default"/>
    <dgm:cxn modelId="{C6213266-11FC-4229-829F-C780914C5E10}" srcId="{871C0742-20A5-4B34-BA11-A019C61E45C0}" destId="{B837B450-0C8F-4C74-8ADA-7772CA1EAA52}" srcOrd="0" destOrd="0" parTransId="{B1EF1810-24E3-41E3-91B4-A8F2EC70071D}" sibTransId="{0248D27B-A0FF-41E6-8650-1D431C269166}"/>
    <dgm:cxn modelId="{45937D66-1CE0-4597-9CD5-828184C47498}" type="presOf" srcId="{3AB94255-14C7-46A9-B861-201998D5A7C1}" destId="{35762BE2-9742-479A-81A7-D99C48A2EB5A}" srcOrd="0" destOrd="0" presId="urn:microsoft.com/office/officeart/2005/8/layout/default"/>
    <dgm:cxn modelId="{63C6BD4E-B952-4E6F-A15E-A4D2B07738D4}" type="presOf" srcId="{28DA2F5F-054C-45A7-8285-2A8154197026}" destId="{CB7EED15-9805-4B59-9399-93B4BEB8393E}" srcOrd="0" destOrd="0" presId="urn:microsoft.com/office/officeart/2005/8/layout/default"/>
    <dgm:cxn modelId="{FCFAE57C-1BA9-4C1D-A5D0-1994C2BC467C}" srcId="{871C0742-20A5-4B34-BA11-A019C61E45C0}" destId="{28DA2F5F-054C-45A7-8285-2A8154197026}" srcOrd="2" destOrd="0" parTransId="{851022EE-5593-4919-A513-7943DEC2BF1D}" sibTransId="{A80026F9-4A4A-4010-8EBE-C9302FB08AF9}"/>
    <dgm:cxn modelId="{AB93B984-136C-40A1-BEE2-FE01BD533CFB}" srcId="{871C0742-20A5-4B34-BA11-A019C61E45C0}" destId="{D0856C6C-BCDF-4159-8AEB-36649CA9746B}" srcOrd="4" destOrd="0" parTransId="{5E9937FD-30A3-48C7-AB15-0C0267862EDA}" sibTransId="{9DF8DEA9-F90F-404C-9441-DCD0DC03AD7E}"/>
    <dgm:cxn modelId="{C23A6CB9-6140-4BE2-8E01-5F3E2E2224FC}" type="presOf" srcId="{2BC7D7A5-978F-427A-8837-DF8861198E41}" destId="{09A8207F-F20A-481A-9EE9-B73E69555B9B}" srcOrd="0" destOrd="0" presId="urn:microsoft.com/office/officeart/2005/8/layout/default"/>
    <dgm:cxn modelId="{C43FABEC-A349-40AA-81A6-B0CA2685603C}" srcId="{871C0742-20A5-4B34-BA11-A019C61E45C0}" destId="{3AB94255-14C7-46A9-B861-201998D5A7C1}" srcOrd="1" destOrd="0" parTransId="{3F175947-A678-4CB8-BC6E-0CC558FCF524}" sibTransId="{66E965EB-0F81-452C-9F34-B29E83626DA0}"/>
    <dgm:cxn modelId="{6B67E4EC-374A-479F-899E-96B3CCCC5352}" type="presOf" srcId="{871C0742-20A5-4B34-BA11-A019C61E45C0}" destId="{16DEAFD8-36EB-4074-9353-4C242AB96EAA}" srcOrd="0" destOrd="0" presId="urn:microsoft.com/office/officeart/2005/8/layout/default"/>
    <dgm:cxn modelId="{22396EF3-EC7D-4BFC-9047-9B879BE2A184}" srcId="{871C0742-20A5-4B34-BA11-A019C61E45C0}" destId="{2BC7D7A5-978F-427A-8837-DF8861198E41}" srcOrd="3" destOrd="0" parTransId="{C6B27F6F-BC0C-4F6A-8E8D-33B274A8E8CB}" sibTransId="{2A76FD6A-CB18-49BD-85DA-F88BAB791315}"/>
    <dgm:cxn modelId="{23FA0DC0-D6E7-4E77-AFC3-AA36B2A9C891}" type="presParOf" srcId="{16DEAFD8-36EB-4074-9353-4C242AB96EAA}" destId="{80B57C9D-549E-41CA-A8C7-B1EDF27FFE4F}" srcOrd="0" destOrd="0" presId="urn:microsoft.com/office/officeart/2005/8/layout/default"/>
    <dgm:cxn modelId="{8CBE69C4-8B1F-45E5-AF16-AEB151D2A74B}" type="presParOf" srcId="{16DEAFD8-36EB-4074-9353-4C242AB96EAA}" destId="{B0168FEF-0E66-4549-88AB-FFAAF946AE61}" srcOrd="1" destOrd="0" presId="urn:microsoft.com/office/officeart/2005/8/layout/default"/>
    <dgm:cxn modelId="{313A61A6-072F-471E-A434-61BF9DE77353}" type="presParOf" srcId="{16DEAFD8-36EB-4074-9353-4C242AB96EAA}" destId="{35762BE2-9742-479A-81A7-D99C48A2EB5A}" srcOrd="2" destOrd="0" presId="urn:microsoft.com/office/officeart/2005/8/layout/default"/>
    <dgm:cxn modelId="{45CDF63B-D8F8-4C2E-B342-6E09CBA786A6}" type="presParOf" srcId="{16DEAFD8-36EB-4074-9353-4C242AB96EAA}" destId="{139CE4FF-DA13-46D2-AE80-1D533FD2F9A7}" srcOrd="3" destOrd="0" presId="urn:microsoft.com/office/officeart/2005/8/layout/default"/>
    <dgm:cxn modelId="{DB814E3E-AB0A-4DBA-87A7-BA655FDFE503}" type="presParOf" srcId="{16DEAFD8-36EB-4074-9353-4C242AB96EAA}" destId="{CB7EED15-9805-4B59-9399-93B4BEB8393E}" srcOrd="4" destOrd="0" presId="urn:microsoft.com/office/officeart/2005/8/layout/default"/>
    <dgm:cxn modelId="{3C13470D-BD2F-4746-B106-6C09DCBAB678}" type="presParOf" srcId="{16DEAFD8-36EB-4074-9353-4C242AB96EAA}" destId="{EDDA04B9-1A39-44FA-8C43-A91F303C3C7F}" srcOrd="5" destOrd="0" presId="urn:microsoft.com/office/officeart/2005/8/layout/default"/>
    <dgm:cxn modelId="{088A0365-E376-47F8-9C51-9D846BF3BF53}" type="presParOf" srcId="{16DEAFD8-36EB-4074-9353-4C242AB96EAA}" destId="{09A8207F-F20A-481A-9EE9-B73E69555B9B}" srcOrd="6" destOrd="0" presId="urn:microsoft.com/office/officeart/2005/8/layout/default"/>
    <dgm:cxn modelId="{3C34765B-6786-431B-99E3-BBE7C6C632B6}" type="presParOf" srcId="{16DEAFD8-36EB-4074-9353-4C242AB96EAA}" destId="{BDC8C1E6-6200-4BF2-8EF5-5A2661718BB1}" srcOrd="7" destOrd="0" presId="urn:microsoft.com/office/officeart/2005/8/layout/default"/>
    <dgm:cxn modelId="{0BE99243-D9DD-49E6-8F40-F40AB918DF9D}" type="presParOf" srcId="{16DEAFD8-36EB-4074-9353-4C242AB96EAA}" destId="{7312324F-610C-40E8-BF15-FC6688FC18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2606D-C4FB-4E20-AC9D-3556B36FA63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7EE328-8A03-453D-BA6D-48DC287EB762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Goals</a:t>
          </a:r>
        </a:p>
      </dgm:t>
    </dgm:pt>
    <dgm:pt modelId="{55880CA7-9754-46AB-9821-52A102CA95DD}" type="parTrans" cxnId="{A0DE21B8-053C-44F9-AC34-6190EC1CE12A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4ED63C-AFF1-4518-92A0-2DE7559491D7}" type="sibTrans" cxnId="{A0DE21B8-053C-44F9-AC34-6190EC1CE12A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28B3D-E246-4167-A165-D52F7ED654A2}">
      <dgm:prSet custT="1"/>
      <dgm:spPr/>
      <dgm:t>
        <a:bodyPr/>
        <a:lstStyle/>
        <a:p>
          <a:r>
            <a: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Objectives</a:t>
          </a:r>
        </a:p>
      </dgm:t>
    </dgm:pt>
    <dgm:pt modelId="{1A5DD526-CF4E-4A96-B493-9700DD58D849}" type="parTrans" cxnId="{C3329125-D3F8-4AC5-8597-AA25EBECAE7C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6B6C46-CB71-4721-8FEB-8A0793D5A4F1}" type="sibTrans" cxnId="{C3329125-D3F8-4AC5-8597-AA25EBECAE7C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E2D788-DD3A-41B6-8E49-026CF0987EB9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Owners</a:t>
          </a:r>
        </a:p>
      </dgm:t>
    </dgm:pt>
    <dgm:pt modelId="{67D612A4-D259-468E-BB66-2D2F0081CF46}" type="parTrans" cxnId="{6C8FA616-FED3-4E2F-A336-5136362E358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64C85-C05F-4667-B562-B8732E24FE8B}" type="sibTrans" cxnId="{6C8FA616-FED3-4E2F-A336-5136362E358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198C73-9D51-41B9-B14B-87743B4BFD5F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Timelines</a:t>
          </a:r>
        </a:p>
      </dgm:t>
    </dgm:pt>
    <dgm:pt modelId="{05BDDD34-59C4-4347-8BB1-BD0DC18CE537}" type="parTrans" cxnId="{27F2A8C8-2BDC-4011-848E-3653026549F7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DC9248-D4DD-4EDD-9DD2-D2160C04EE7A}" type="sibTrans" cxnId="{27F2A8C8-2BDC-4011-848E-3653026549F7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6BD4CB-0304-4F85-8694-6FEE6337F805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Shift: 'What should we do?’ </a:t>
          </a:r>
        </a:p>
        <a:p>
          <a:r>
            <a: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'How are we progressing?'</a:t>
          </a:r>
        </a:p>
      </dgm:t>
    </dgm:pt>
    <dgm:pt modelId="{705C3E78-BF9B-4E6C-B398-52972E93067E}" type="parTrans" cxnId="{FC46EA61-1222-4465-84D5-D37830F62826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3ED40E-DC58-4F67-9D54-D76A37A88B78}" type="sibTrans" cxnId="{FC46EA61-1222-4465-84D5-D37830F62826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400BD4-F9DE-41BF-87A3-59E52A582B37}">
      <dgm:prSet custT="1"/>
      <dgm:spPr/>
      <dgm:t>
        <a:bodyPr/>
        <a:lstStyle/>
        <a:p>
          <a:r>
            <a:rPr lang="en-US" sz="280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</a:t>
          </a:r>
          <a:r>
            <a: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discussion </a:t>
          </a:r>
          <a:r>
            <a:rPr lang="en-US" sz="2800" i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More</a:t>
          </a:r>
          <a:r>
            <a: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action </a:t>
          </a:r>
          <a:r>
            <a:rPr lang="en-US" sz="2800" i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More</a:t>
          </a:r>
          <a:r>
            <a: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Accomplished</a:t>
          </a:r>
        </a:p>
      </dgm:t>
    </dgm:pt>
    <dgm:pt modelId="{B4D0F8A0-74A3-496D-A43B-2203B4CEA4CA}" type="parTrans" cxnId="{FB941A64-95A1-4CCD-BC77-DB1E8D9C207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CD85E6-84DD-4BF3-80D8-70CFA6F84B02}" type="sibTrans" cxnId="{FB941A64-95A1-4CCD-BC77-DB1E8D9C207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D526D-4718-400C-B416-C36E51B9FDEA}" type="pres">
      <dgm:prSet presAssocID="{AA22606D-C4FB-4E20-AC9D-3556B36FA630}" presName="diagram" presStyleCnt="0">
        <dgm:presLayoutVars>
          <dgm:dir/>
          <dgm:resizeHandles val="exact"/>
        </dgm:presLayoutVars>
      </dgm:prSet>
      <dgm:spPr/>
    </dgm:pt>
    <dgm:pt modelId="{A2AD57BC-A0A6-48D3-83ED-DA5A9FB2B5B0}" type="pres">
      <dgm:prSet presAssocID="{547EE328-8A03-453D-BA6D-48DC287EB762}" presName="node" presStyleLbl="node1" presStyleIdx="0" presStyleCnt="6">
        <dgm:presLayoutVars>
          <dgm:bulletEnabled val="1"/>
        </dgm:presLayoutVars>
      </dgm:prSet>
      <dgm:spPr/>
    </dgm:pt>
    <dgm:pt modelId="{CCB1D9AD-EF58-4B96-94F3-CED179C5C355}" type="pres">
      <dgm:prSet presAssocID="{F64ED63C-AFF1-4518-92A0-2DE7559491D7}" presName="sibTrans" presStyleCnt="0"/>
      <dgm:spPr/>
    </dgm:pt>
    <dgm:pt modelId="{8F570D6D-46D1-49C1-90D4-6C057169DCD1}" type="pres">
      <dgm:prSet presAssocID="{28528B3D-E246-4167-A165-D52F7ED654A2}" presName="node" presStyleLbl="node1" presStyleIdx="1" presStyleCnt="6">
        <dgm:presLayoutVars>
          <dgm:bulletEnabled val="1"/>
        </dgm:presLayoutVars>
      </dgm:prSet>
      <dgm:spPr/>
    </dgm:pt>
    <dgm:pt modelId="{5227B1A0-ED94-41AD-A1F7-D9D7B0C82B56}" type="pres">
      <dgm:prSet presAssocID="{056B6C46-CB71-4721-8FEB-8A0793D5A4F1}" presName="sibTrans" presStyleCnt="0"/>
      <dgm:spPr/>
    </dgm:pt>
    <dgm:pt modelId="{4D510F2D-83F0-49B4-A5F3-6D152C1717ED}" type="pres">
      <dgm:prSet presAssocID="{BFE2D788-DD3A-41B6-8E49-026CF0987EB9}" presName="node" presStyleLbl="node1" presStyleIdx="2" presStyleCnt="6">
        <dgm:presLayoutVars>
          <dgm:bulletEnabled val="1"/>
        </dgm:presLayoutVars>
      </dgm:prSet>
      <dgm:spPr/>
    </dgm:pt>
    <dgm:pt modelId="{91850D7D-4A74-4C98-A90D-ED82512A1B4E}" type="pres">
      <dgm:prSet presAssocID="{73364C85-C05F-4667-B562-B8732E24FE8B}" presName="sibTrans" presStyleCnt="0"/>
      <dgm:spPr/>
    </dgm:pt>
    <dgm:pt modelId="{DDE21BED-46E7-4F3B-83B8-F85970696691}" type="pres">
      <dgm:prSet presAssocID="{EA198C73-9D51-41B9-B14B-87743B4BFD5F}" presName="node" presStyleLbl="node1" presStyleIdx="3" presStyleCnt="6">
        <dgm:presLayoutVars>
          <dgm:bulletEnabled val="1"/>
        </dgm:presLayoutVars>
      </dgm:prSet>
      <dgm:spPr/>
    </dgm:pt>
    <dgm:pt modelId="{9213F6AE-D45A-4C92-B230-A2E52C06838B}" type="pres">
      <dgm:prSet presAssocID="{B2DC9248-D4DD-4EDD-9DD2-D2160C04EE7A}" presName="sibTrans" presStyleCnt="0"/>
      <dgm:spPr/>
    </dgm:pt>
    <dgm:pt modelId="{A89A3330-9F08-4D81-B38E-867C17BCEAB5}" type="pres">
      <dgm:prSet presAssocID="{436BD4CB-0304-4F85-8694-6FEE6337F805}" presName="node" presStyleLbl="node1" presStyleIdx="4" presStyleCnt="6">
        <dgm:presLayoutVars>
          <dgm:bulletEnabled val="1"/>
        </dgm:presLayoutVars>
      </dgm:prSet>
      <dgm:spPr/>
    </dgm:pt>
    <dgm:pt modelId="{662BC1D3-FF5D-412A-83C4-87BFF492E955}" type="pres">
      <dgm:prSet presAssocID="{1A3ED40E-DC58-4F67-9D54-D76A37A88B78}" presName="sibTrans" presStyleCnt="0"/>
      <dgm:spPr/>
    </dgm:pt>
    <dgm:pt modelId="{EAB92B9E-9623-4237-A752-C8789EA65609}" type="pres">
      <dgm:prSet presAssocID="{96400BD4-F9DE-41BF-87A3-59E52A582B37}" presName="node" presStyleLbl="node1" presStyleIdx="5" presStyleCnt="6">
        <dgm:presLayoutVars>
          <dgm:bulletEnabled val="1"/>
        </dgm:presLayoutVars>
      </dgm:prSet>
      <dgm:spPr/>
    </dgm:pt>
  </dgm:ptLst>
  <dgm:cxnLst>
    <dgm:cxn modelId="{6C8FA616-FED3-4E2F-A336-5136362E358E}" srcId="{AA22606D-C4FB-4E20-AC9D-3556B36FA630}" destId="{BFE2D788-DD3A-41B6-8E49-026CF0987EB9}" srcOrd="2" destOrd="0" parTransId="{67D612A4-D259-468E-BB66-2D2F0081CF46}" sibTransId="{73364C85-C05F-4667-B562-B8732E24FE8B}"/>
    <dgm:cxn modelId="{A536A11B-A01E-4B11-A66F-31B4D38C68B4}" type="presOf" srcId="{BFE2D788-DD3A-41B6-8E49-026CF0987EB9}" destId="{4D510F2D-83F0-49B4-A5F3-6D152C1717ED}" srcOrd="0" destOrd="0" presId="urn:microsoft.com/office/officeart/2005/8/layout/default"/>
    <dgm:cxn modelId="{C3329125-D3F8-4AC5-8597-AA25EBECAE7C}" srcId="{AA22606D-C4FB-4E20-AC9D-3556B36FA630}" destId="{28528B3D-E246-4167-A165-D52F7ED654A2}" srcOrd="1" destOrd="0" parTransId="{1A5DD526-CF4E-4A96-B493-9700DD58D849}" sibTransId="{056B6C46-CB71-4721-8FEB-8A0793D5A4F1}"/>
    <dgm:cxn modelId="{FC46EA61-1222-4465-84D5-D37830F62826}" srcId="{AA22606D-C4FB-4E20-AC9D-3556B36FA630}" destId="{436BD4CB-0304-4F85-8694-6FEE6337F805}" srcOrd="4" destOrd="0" parTransId="{705C3E78-BF9B-4E6C-B398-52972E93067E}" sibTransId="{1A3ED40E-DC58-4F67-9D54-D76A37A88B78}"/>
    <dgm:cxn modelId="{FB941A64-95A1-4CCD-BC77-DB1E8D9C207E}" srcId="{AA22606D-C4FB-4E20-AC9D-3556B36FA630}" destId="{96400BD4-F9DE-41BF-87A3-59E52A582B37}" srcOrd="5" destOrd="0" parTransId="{B4D0F8A0-74A3-496D-A43B-2203B4CEA4CA}" sibTransId="{ECCD85E6-84DD-4BF3-80D8-70CFA6F84B02}"/>
    <dgm:cxn modelId="{65FA79A9-EA86-4072-BD57-C66401C70A18}" type="presOf" srcId="{AA22606D-C4FB-4E20-AC9D-3556B36FA630}" destId="{40CD526D-4718-400C-B416-C36E51B9FDEA}" srcOrd="0" destOrd="0" presId="urn:microsoft.com/office/officeart/2005/8/layout/default"/>
    <dgm:cxn modelId="{3458A4A9-3D3E-43E8-A0D2-522C4645E64A}" type="presOf" srcId="{EA198C73-9D51-41B9-B14B-87743B4BFD5F}" destId="{DDE21BED-46E7-4F3B-83B8-F85970696691}" srcOrd="0" destOrd="0" presId="urn:microsoft.com/office/officeart/2005/8/layout/default"/>
    <dgm:cxn modelId="{F0BB20AD-8ACA-487F-B421-A8B99EA2B3E9}" type="presOf" srcId="{547EE328-8A03-453D-BA6D-48DC287EB762}" destId="{A2AD57BC-A0A6-48D3-83ED-DA5A9FB2B5B0}" srcOrd="0" destOrd="0" presId="urn:microsoft.com/office/officeart/2005/8/layout/default"/>
    <dgm:cxn modelId="{A0DE21B8-053C-44F9-AC34-6190EC1CE12A}" srcId="{AA22606D-C4FB-4E20-AC9D-3556B36FA630}" destId="{547EE328-8A03-453D-BA6D-48DC287EB762}" srcOrd="0" destOrd="0" parTransId="{55880CA7-9754-46AB-9821-52A102CA95DD}" sibTransId="{F64ED63C-AFF1-4518-92A0-2DE7559491D7}"/>
    <dgm:cxn modelId="{27F2A8C8-2BDC-4011-848E-3653026549F7}" srcId="{AA22606D-C4FB-4E20-AC9D-3556B36FA630}" destId="{EA198C73-9D51-41B9-B14B-87743B4BFD5F}" srcOrd="3" destOrd="0" parTransId="{05BDDD34-59C4-4347-8BB1-BD0DC18CE537}" sibTransId="{B2DC9248-D4DD-4EDD-9DD2-D2160C04EE7A}"/>
    <dgm:cxn modelId="{AB10E6CA-6AA4-4BA7-8988-B8CDCFF1893A}" type="presOf" srcId="{28528B3D-E246-4167-A165-D52F7ED654A2}" destId="{8F570D6D-46D1-49C1-90D4-6C057169DCD1}" srcOrd="0" destOrd="0" presId="urn:microsoft.com/office/officeart/2005/8/layout/default"/>
    <dgm:cxn modelId="{131CFBF1-D482-4CBB-9D29-8719565BB708}" type="presOf" srcId="{436BD4CB-0304-4F85-8694-6FEE6337F805}" destId="{A89A3330-9F08-4D81-B38E-867C17BCEAB5}" srcOrd="0" destOrd="0" presId="urn:microsoft.com/office/officeart/2005/8/layout/default"/>
    <dgm:cxn modelId="{2AE21EFC-3E3D-44AD-A5CB-8C49CB8CE9E4}" type="presOf" srcId="{96400BD4-F9DE-41BF-87A3-59E52A582B37}" destId="{EAB92B9E-9623-4237-A752-C8789EA65609}" srcOrd="0" destOrd="0" presId="urn:microsoft.com/office/officeart/2005/8/layout/default"/>
    <dgm:cxn modelId="{8274BC83-1031-4EF2-8BE8-9DD9DF05FFFC}" type="presParOf" srcId="{40CD526D-4718-400C-B416-C36E51B9FDEA}" destId="{A2AD57BC-A0A6-48D3-83ED-DA5A9FB2B5B0}" srcOrd="0" destOrd="0" presId="urn:microsoft.com/office/officeart/2005/8/layout/default"/>
    <dgm:cxn modelId="{70418C6D-408B-4117-9760-A8EB2073AB26}" type="presParOf" srcId="{40CD526D-4718-400C-B416-C36E51B9FDEA}" destId="{CCB1D9AD-EF58-4B96-94F3-CED179C5C355}" srcOrd="1" destOrd="0" presId="urn:microsoft.com/office/officeart/2005/8/layout/default"/>
    <dgm:cxn modelId="{FF096D5C-5D75-420B-8A27-33032CEC8AC6}" type="presParOf" srcId="{40CD526D-4718-400C-B416-C36E51B9FDEA}" destId="{8F570D6D-46D1-49C1-90D4-6C057169DCD1}" srcOrd="2" destOrd="0" presId="urn:microsoft.com/office/officeart/2005/8/layout/default"/>
    <dgm:cxn modelId="{91F35EF9-8573-4435-AA4E-A8075FE2D733}" type="presParOf" srcId="{40CD526D-4718-400C-B416-C36E51B9FDEA}" destId="{5227B1A0-ED94-41AD-A1F7-D9D7B0C82B56}" srcOrd="3" destOrd="0" presId="urn:microsoft.com/office/officeart/2005/8/layout/default"/>
    <dgm:cxn modelId="{CAFCE37D-FAEF-4435-87F7-6A2D86B83684}" type="presParOf" srcId="{40CD526D-4718-400C-B416-C36E51B9FDEA}" destId="{4D510F2D-83F0-49B4-A5F3-6D152C1717ED}" srcOrd="4" destOrd="0" presId="urn:microsoft.com/office/officeart/2005/8/layout/default"/>
    <dgm:cxn modelId="{674CF83A-0210-4358-9942-3ECF04F762A0}" type="presParOf" srcId="{40CD526D-4718-400C-B416-C36E51B9FDEA}" destId="{91850D7D-4A74-4C98-A90D-ED82512A1B4E}" srcOrd="5" destOrd="0" presId="urn:microsoft.com/office/officeart/2005/8/layout/default"/>
    <dgm:cxn modelId="{D689A321-E2DF-4670-BA68-22AB2C13D3C4}" type="presParOf" srcId="{40CD526D-4718-400C-B416-C36E51B9FDEA}" destId="{DDE21BED-46E7-4F3B-83B8-F85970696691}" srcOrd="6" destOrd="0" presId="urn:microsoft.com/office/officeart/2005/8/layout/default"/>
    <dgm:cxn modelId="{72A8F497-D695-4268-A0D9-617567054AB6}" type="presParOf" srcId="{40CD526D-4718-400C-B416-C36E51B9FDEA}" destId="{9213F6AE-D45A-4C92-B230-A2E52C06838B}" srcOrd="7" destOrd="0" presId="urn:microsoft.com/office/officeart/2005/8/layout/default"/>
    <dgm:cxn modelId="{05488877-46F8-4BA2-8FC8-C42C621758FA}" type="presParOf" srcId="{40CD526D-4718-400C-B416-C36E51B9FDEA}" destId="{A89A3330-9F08-4D81-B38E-867C17BCEAB5}" srcOrd="8" destOrd="0" presId="urn:microsoft.com/office/officeart/2005/8/layout/default"/>
    <dgm:cxn modelId="{565097E4-6503-4D19-89EC-4148C7DF76A5}" type="presParOf" srcId="{40CD526D-4718-400C-B416-C36E51B9FDEA}" destId="{662BC1D3-FF5D-412A-83C4-87BFF492E955}" srcOrd="9" destOrd="0" presId="urn:microsoft.com/office/officeart/2005/8/layout/default"/>
    <dgm:cxn modelId="{4EDC642B-E2FD-4EE9-9D26-72318160AEB9}" type="presParOf" srcId="{40CD526D-4718-400C-B416-C36E51B9FDEA}" destId="{EAB92B9E-9623-4237-A752-C8789EA656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D9E4D8-AF00-4909-867D-1490B9805A9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EBB6CA-5386-42DA-AAF8-68CFB074E47C}">
      <dgm:prSet/>
      <dgm:spPr/>
      <dgm:t>
        <a:bodyPr/>
        <a:lstStyle/>
        <a:p>
          <a:r>
            <a: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Preserve institutional knowledge</a:t>
          </a:r>
        </a:p>
      </dgm:t>
    </dgm:pt>
    <dgm:pt modelId="{21CA07D9-1794-4AD8-BFD5-6D3BB4BE607F}" type="parTrans" cxnId="{841996D9-E4DE-4EBE-ACB1-403CA869C0B6}">
      <dgm:prSet/>
      <dgm:spPr/>
      <dgm:t>
        <a:bodyPr/>
        <a:lstStyle/>
        <a:p>
          <a:endParaRPr lang="en-US"/>
        </a:p>
      </dgm:t>
    </dgm:pt>
    <dgm:pt modelId="{05EBDB99-7038-4629-B476-5ADCF0F0EA7B}" type="sibTrans" cxnId="{841996D9-E4DE-4EBE-ACB1-403CA869C0B6}">
      <dgm:prSet/>
      <dgm:spPr/>
      <dgm:t>
        <a:bodyPr/>
        <a:lstStyle/>
        <a:p>
          <a:endParaRPr lang="en-US"/>
        </a:p>
      </dgm:t>
    </dgm:pt>
    <dgm:pt modelId="{B44A2C4D-D8B7-4314-A9A9-50DA9CAC6AF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Simplify training</a:t>
          </a:r>
        </a:p>
      </dgm:t>
    </dgm:pt>
    <dgm:pt modelId="{106F4AF3-B58D-4139-BC1A-BD52A50881EB}" type="parTrans" cxnId="{09D1AFA6-356B-4588-AAE0-825E0D60CEA2}">
      <dgm:prSet/>
      <dgm:spPr/>
      <dgm:t>
        <a:bodyPr/>
        <a:lstStyle/>
        <a:p>
          <a:endParaRPr lang="en-US"/>
        </a:p>
      </dgm:t>
    </dgm:pt>
    <dgm:pt modelId="{0B0BE800-8D0F-4623-9502-D828442554B2}" type="sibTrans" cxnId="{09D1AFA6-356B-4588-AAE0-825E0D60CEA2}">
      <dgm:prSet/>
      <dgm:spPr/>
      <dgm:t>
        <a:bodyPr/>
        <a:lstStyle/>
        <a:p>
          <a:endParaRPr lang="en-US"/>
        </a:p>
      </dgm:t>
    </dgm:pt>
    <dgm:pt modelId="{07270AA6-A0BC-42FF-9D5F-8BB5DDF34C7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Improve consistency</a:t>
          </a:r>
        </a:p>
      </dgm:t>
    </dgm:pt>
    <dgm:pt modelId="{4C2B11D8-55B3-4C4D-96BA-CE1EBA1B5159}" type="parTrans" cxnId="{70AE6DA0-8A15-4C7D-B231-C1291902FDDC}">
      <dgm:prSet/>
      <dgm:spPr/>
      <dgm:t>
        <a:bodyPr/>
        <a:lstStyle/>
        <a:p>
          <a:endParaRPr lang="en-US"/>
        </a:p>
      </dgm:t>
    </dgm:pt>
    <dgm:pt modelId="{3F31462F-D867-492C-BAD3-1DB992F3A20E}" type="sibTrans" cxnId="{70AE6DA0-8A15-4C7D-B231-C1291902FDDC}">
      <dgm:prSet/>
      <dgm:spPr/>
      <dgm:t>
        <a:bodyPr/>
        <a:lstStyle/>
        <a:p>
          <a:endParaRPr lang="en-US"/>
        </a:p>
      </dgm:t>
    </dgm:pt>
    <dgm:pt modelId="{F284CF7D-FA40-451A-92DF-DF0A124C6D8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Reduce confusion</a:t>
          </a:r>
        </a:p>
      </dgm:t>
    </dgm:pt>
    <dgm:pt modelId="{AF8ACB60-2D0E-4128-B3A4-C6D274E36C11}" type="parTrans" cxnId="{27F73178-5EEC-406A-85B8-92F9C1075727}">
      <dgm:prSet/>
      <dgm:spPr/>
      <dgm:t>
        <a:bodyPr/>
        <a:lstStyle/>
        <a:p>
          <a:endParaRPr lang="en-US"/>
        </a:p>
      </dgm:t>
    </dgm:pt>
    <dgm:pt modelId="{AFBF7AA5-A567-413D-BAC1-E7A229644683}" type="sibTrans" cxnId="{27F73178-5EEC-406A-85B8-92F9C1075727}">
      <dgm:prSet/>
      <dgm:spPr/>
      <dgm:t>
        <a:bodyPr/>
        <a:lstStyle/>
        <a:p>
          <a:endParaRPr lang="en-US"/>
        </a:p>
      </dgm:t>
    </dgm:pt>
    <dgm:pt modelId="{5E74AEA2-1410-46C1-99E1-1E8018DF066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Protect continuity</a:t>
          </a:r>
        </a:p>
      </dgm:t>
    </dgm:pt>
    <dgm:pt modelId="{969C4138-2054-484E-8A6F-E5E77D4ED948}" type="parTrans" cxnId="{E230C2AE-F842-4269-AF83-DF94D403238B}">
      <dgm:prSet/>
      <dgm:spPr/>
      <dgm:t>
        <a:bodyPr/>
        <a:lstStyle/>
        <a:p>
          <a:endParaRPr lang="en-US"/>
        </a:p>
      </dgm:t>
    </dgm:pt>
    <dgm:pt modelId="{848AE33D-0EB7-4E73-885D-34A12922041B}" type="sibTrans" cxnId="{E230C2AE-F842-4269-AF83-DF94D403238B}">
      <dgm:prSet/>
      <dgm:spPr/>
      <dgm:t>
        <a:bodyPr/>
        <a:lstStyle/>
        <a:p>
          <a:endParaRPr lang="en-US"/>
        </a:p>
      </dgm:t>
    </dgm:pt>
    <dgm:pt modelId="{C6E0932E-C19C-4A5B-A924-0647C66540D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Write it once. Save time for years.</a:t>
          </a:r>
        </a:p>
      </dgm:t>
    </dgm:pt>
    <dgm:pt modelId="{52757ABB-095D-4F15-9EF8-EC9D55C04CCB}" type="parTrans" cxnId="{CAA2F84B-DC1C-4997-8815-BB29798E4ADB}">
      <dgm:prSet/>
      <dgm:spPr/>
      <dgm:t>
        <a:bodyPr/>
        <a:lstStyle/>
        <a:p>
          <a:endParaRPr lang="en-US"/>
        </a:p>
      </dgm:t>
    </dgm:pt>
    <dgm:pt modelId="{38E41D8E-BCF0-4674-A6EC-1274CCE85E31}" type="sibTrans" cxnId="{CAA2F84B-DC1C-4997-8815-BB29798E4ADB}">
      <dgm:prSet/>
      <dgm:spPr/>
      <dgm:t>
        <a:bodyPr/>
        <a:lstStyle/>
        <a:p>
          <a:endParaRPr lang="en-US"/>
        </a:p>
      </dgm:t>
    </dgm:pt>
    <dgm:pt modelId="{DE18FC82-A6A7-4ECA-BBC4-4E57CF659CE7}" type="pres">
      <dgm:prSet presAssocID="{A4D9E4D8-AF00-4909-867D-1490B9805A9C}" presName="Name0" presStyleCnt="0">
        <dgm:presLayoutVars>
          <dgm:dir/>
          <dgm:resizeHandles val="exact"/>
        </dgm:presLayoutVars>
      </dgm:prSet>
      <dgm:spPr/>
    </dgm:pt>
    <dgm:pt modelId="{A300DE24-AA03-4A6A-B95F-AEBDF15EA450}" type="pres">
      <dgm:prSet presAssocID="{52EBB6CA-5386-42DA-AAF8-68CFB074E47C}" presName="node" presStyleLbl="node1" presStyleIdx="0" presStyleCnt="6">
        <dgm:presLayoutVars>
          <dgm:bulletEnabled val="1"/>
        </dgm:presLayoutVars>
      </dgm:prSet>
      <dgm:spPr/>
    </dgm:pt>
    <dgm:pt modelId="{7EE52C01-CCA0-49F6-8232-78E0896B384B}" type="pres">
      <dgm:prSet presAssocID="{05EBDB99-7038-4629-B476-5ADCF0F0EA7B}" presName="sibTrans" presStyleLbl="sibTrans1D1" presStyleIdx="0" presStyleCnt="5"/>
      <dgm:spPr/>
    </dgm:pt>
    <dgm:pt modelId="{FED65D2F-34F9-44B6-964E-691A803FE604}" type="pres">
      <dgm:prSet presAssocID="{05EBDB99-7038-4629-B476-5ADCF0F0EA7B}" presName="connectorText" presStyleLbl="sibTrans1D1" presStyleIdx="0" presStyleCnt="5"/>
      <dgm:spPr/>
    </dgm:pt>
    <dgm:pt modelId="{6C6CBF81-DCDD-4138-B165-506DDC170A3E}" type="pres">
      <dgm:prSet presAssocID="{B44A2C4D-D8B7-4314-A9A9-50DA9CAC6AFF}" presName="node" presStyleLbl="node1" presStyleIdx="1" presStyleCnt="6">
        <dgm:presLayoutVars>
          <dgm:bulletEnabled val="1"/>
        </dgm:presLayoutVars>
      </dgm:prSet>
      <dgm:spPr/>
    </dgm:pt>
    <dgm:pt modelId="{DF4756BE-91E5-4732-BB8C-A0F27B0DD992}" type="pres">
      <dgm:prSet presAssocID="{0B0BE800-8D0F-4623-9502-D828442554B2}" presName="sibTrans" presStyleLbl="sibTrans1D1" presStyleIdx="1" presStyleCnt="5"/>
      <dgm:spPr/>
    </dgm:pt>
    <dgm:pt modelId="{710E5E9C-2317-4592-92FE-78CF10A06EC6}" type="pres">
      <dgm:prSet presAssocID="{0B0BE800-8D0F-4623-9502-D828442554B2}" presName="connectorText" presStyleLbl="sibTrans1D1" presStyleIdx="1" presStyleCnt="5"/>
      <dgm:spPr/>
    </dgm:pt>
    <dgm:pt modelId="{9BA433F2-1A77-4DD4-9285-8BB30713F10A}" type="pres">
      <dgm:prSet presAssocID="{07270AA6-A0BC-42FF-9D5F-8BB5DDF34C72}" presName="node" presStyleLbl="node1" presStyleIdx="2" presStyleCnt="6">
        <dgm:presLayoutVars>
          <dgm:bulletEnabled val="1"/>
        </dgm:presLayoutVars>
      </dgm:prSet>
      <dgm:spPr/>
    </dgm:pt>
    <dgm:pt modelId="{ED014A5D-D338-4D87-AA80-FF49F2CC0411}" type="pres">
      <dgm:prSet presAssocID="{3F31462F-D867-492C-BAD3-1DB992F3A20E}" presName="sibTrans" presStyleLbl="sibTrans1D1" presStyleIdx="2" presStyleCnt="5"/>
      <dgm:spPr/>
    </dgm:pt>
    <dgm:pt modelId="{41CEBCF1-3497-4615-85F2-90DBE8F5A1DE}" type="pres">
      <dgm:prSet presAssocID="{3F31462F-D867-492C-BAD3-1DB992F3A20E}" presName="connectorText" presStyleLbl="sibTrans1D1" presStyleIdx="2" presStyleCnt="5"/>
      <dgm:spPr/>
    </dgm:pt>
    <dgm:pt modelId="{319338FC-F5A0-403E-98DD-43553FDC15AD}" type="pres">
      <dgm:prSet presAssocID="{F284CF7D-FA40-451A-92DF-DF0A124C6D81}" presName="node" presStyleLbl="node1" presStyleIdx="3" presStyleCnt="6">
        <dgm:presLayoutVars>
          <dgm:bulletEnabled val="1"/>
        </dgm:presLayoutVars>
      </dgm:prSet>
      <dgm:spPr/>
    </dgm:pt>
    <dgm:pt modelId="{813B6356-87E1-401A-9AA4-20DA677D8401}" type="pres">
      <dgm:prSet presAssocID="{AFBF7AA5-A567-413D-BAC1-E7A229644683}" presName="sibTrans" presStyleLbl="sibTrans1D1" presStyleIdx="3" presStyleCnt="5"/>
      <dgm:spPr/>
    </dgm:pt>
    <dgm:pt modelId="{50A932C0-D6A9-4E4F-9C2F-2939B27FF58D}" type="pres">
      <dgm:prSet presAssocID="{AFBF7AA5-A567-413D-BAC1-E7A229644683}" presName="connectorText" presStyleLbl="sibTrans1D1" presStyleIdx="3" presStyleCnt="5"/>
      <dgm:spPr/>
    </dgm:pt>
    <dgm:pt modelId="{8B44C1AE-3A77-46B7-BF24-BF385A9AAD93}" type="pres">
      <dgm:prSet presAssocID="{5E74AEA2-1410-46C1-99E1-1E8018DF0663}" presName="node" presStyleLbl="node1" presStyleIdx="4" presStyleCnt="6">
        <dgm:presLayoutVars>
          <dgm:bulletEnabled val="1"/>
        </dgm:presLayoutVars>
      </dgm:prSet>
      <dgm:spPr/>
    </dgm:pt>
    <dgm:pt modelId="{C7558EE3-31BC-4781-BBD4-362E2AA6C9B7}" type="pres">
      <dgm:prSet presAssocID="{848AE33D-0EB7-4E73-885D-34A12922041B}" presName="sibTrans" presStyleLbl="sibTrans1D1" presStyleIdx="4" presStyleCnt="5"/>
      <dgm:spPr/>
    </dgm:pt>
    <dgm:pt modelId="{780EADAC-57BB-4BF7-9F66-49147755F42E}" type="pres">
      <dgm:prSet presAssocID="{848AE33D-0EB7-4E73-885D-34A12922041B}" presName="connectorText" presStyleLbl="sibTrans1D1" presStyleIdx="4" presStyleCnt="5"/>
      <dgm:spPr/>
    </dgm:pt>
    <dgm:pt modelId="{FF455413-CEF5-4C5C-B043-B094FF5EA3C1}" type="pres">
      <dgm:prSet presAssocID="{C6E0932E-C19C-4A5B-A924-0647C66540D4}" presName="node" presStyleLbl="node1" presStyleIdx="5" presStyleCnt="6">
        <dgm:presLayoutVars>
          <dgm:bulletEnabled val="1"/>
        </dgm:presLayoutVars>
      </dgm:prSet>
      <dgm:spPr/>
    </dgm:pt>
  </dgm:ptLst>
  <dgm:cxnLst>
    <dgm:cxn modelId="{91A7E633-1B48-4F66-846B-0525F18C20AA}" type="presOf" srcId="{3F31462F-D867-492C-BAD3-1DB992F3A20E}" destId="{ED014A5D-D338-4D87-AA80-FF49F2CC0411}" srcOrd="0" destOrd="0" presId="urn:microsoft.com/office/officeart/2016/7/layout/RepeatingBendingProcessNew"/>
    <dgm:cxn modelId="{9B6A0738-0AEB-4C8A-A884-61DE84FD4C38}" type="presOf" srcId="{5E74AEA2-1410-46C1-99E1-1E8018DF0663}" destId="{8B44C1AE-3A77-46B7-BF24-BF385A9AAD93}" srcOrd="0" destOrd="0" presId="urn:microsoft.com/office/officeart/2016/7/layout/RepeatingBendingProcessNew"/>
    <dgm:cxn modelId="{E0594D61-9F96-4791-8BD5-1A52CC108443}" type="presOf" srcId="{52EBB6CA-5386-42DA-AAF8-68CFB074E47C}" destId="{A300DE24-AA03-4A6A-B95F-AEBDF15EA450}" srcOrd="0" destOrd="0" presId="urn:microsoft.com/office/officeart/2016/7/layout/RepeatingBendingProcessNew"/>
    <dgm:cxn modelId="{C6E07365-D7AF-4AD9-BE3A-C59B5DFC3A20}" type="presOf" srcId="{0B0BE800-8D0F-4623-9502-D828442554B2}" destId="{710E5E9C-2317-4592-92FE-78CF10A06EC6}" srcOrd="1" destOrd="0" presId="urn:microsoft.com/office/officeart/2016/7/layout/RepeatingBendingProcessNew"/>
    <dgm:cxn modelId="{E0774A6B-54BF-4262-92FD-A2197ACBBCC6}" type="presOf" srcId="{F284CF7D-FA40-451A-92DF-DF0A124C6D81}" destId="{319338FC-F5A0-403E-98DD-43553FDC15AD}" srcOrd="0" destOrd="0" presId="urn:microsoft.com/office/officeart/2016/7/layout/RepeatingBendingProcessNew"/>
    <dgm:cxn modelId="{CAA2F84B-DC1C-4997-8815-BB29798E4ADB}" srcId="{A4D9E4D8-AF00-4909-867D-1490B9805A9C}" destId="{C6E0932E-C19C-4A5B-A924-0647C66540D4}" srcOrd="5" destOrd="0" parTransId="{52757ABB-095D-4F15-9EF8-EC9D55C04CCB}" sibTransId="{38E41D8E-BCF0-4674-A6EC-1274CCE85E31}"/>
    <dgm:cxn modelId="{D2040057-D96F-41B2-9FEB-F63926166E79}" type="presOf" srcId="{C6E0932E-C19C-4A5B-A924-0647C66540D4}" destId="{FF455413-CEF5-4C5C-B043-B094FF5EA3C1}" srcOrd="0" destOrd="0" presId="urn:microsoft.com/office/officeart/2016/7/layout/RepeatingBendingProcessNew"/>
    <dgm:cxn modelId="{64410277-039D-4B13-AA29-67BA2E5FC331}" type="presOf" srcId="{B44A2C4D-D8B7-4314-A9A9-50DA9CAC6AFF}" destId="{6C6CBF81-DCDD-4138-B165-506DDC170A3E}" srcOrd="0" destOrd="0" presId="urn:microsoft.com/office/officeart/2016/7/layout/RepeatingBendingProcessNew"/>
    <dgm:cxn modelId="{27F73178-5EEC-406A-85B8-92F9C1075727}" srcId="{A4D9E4D8-AF00-4909-867D-1490B9805A9C}" destId="{F284CF7D-FA40-451A-92DF-DF0A124C6D81}" srcOrd="3" destOrd="0" parTransId="{AF8ACB60-2D0E-4128-B3A4-C6D274E36C11}" sibTransId="{AFBF7AA5-A567-413D-BAC1-E7A229644683}"/>
    <dgm:cxn modelId="{0B919F58-7651-4517-9F7F-6FCA25480434}" type="presOf" srcId="{05EBDB99-7038-4629-B476-5ADCF0F0EA7B}" destId="{7EE52C01-CCA0-49F6-8232-78E0896B384B}" srcOrd="0" destOrd="0" presId="urn:microsoft.com/office/officeart/2016/7/layout/RepeatingBendingProcessNew"/>
    <dgm:cxn modelId="{EC783E88-EB46-4816-81F8-975D83AEA8A1}" type="presOf" srcId="{3F31462F-D867-492C-BAD3-1DB992F3A20E}" destId="{41CEBCF1-3497-4615-85F2-90DBE8F5A1DE}" srcOrd="1" destOrd="0" presId="urn:microsoft.com/office/officeart/2016/7/layout/RepeatingBendingProcessNew"/>
    <dgm:cxn modelId="{F08C1698-C610-4F58-BE4A-EED98605C6B0}" type="presOf" srcId="{A4D9E4D8-AF00-4909-867D-1490B9805A9C}" destId="{DE18FC82-A6A7-4ECA-BBC4-4E57CF659CE7}" srcOrd="0" destOrd="0" presId="urn:microsoft.com/office/officeart/2016/7/layout/RepeatingBendingProcessNew"/>
    <dgm:cxn modelId="{70AE6DA0-8A15-4C7D-B231-C1291902FDDC}" srcId="{A4D9E4D8-AF00-4909-867D-1490B9805A9C}" destId="{07270AA6-A0BC-42FF-9D5F-8BB5DDF34C72}" srcOrd="2" destOrd="0" parTransId="{4C2B11D8-55B3-4C4D-96BA-CE1EBA1B5159}" sibTransId="{3F31462F-D867-492C-BAD3-1DB992F3A20E}"/>
    <dgm:cxn modelId="{94AB62A2-C836-4E9B-B264-37DEE2981883}" type="presOf" srcId="{0B0BE800-8D0F-4623-9502-D828442554B2}" destId="{DF4756BE-91E5-4732-BB8C-A0F27B0DD992}" srcOrd="0" destOrd="0" presId="urn:microsoft.com/office/officeart/2016/7/layout/RepeatingBendingProcessNew"/>
    <dgm:cxn modelId="{3B0330A5-732D-4013-A7D8-7326A36C6BF0}" type="presOf" srcId="{AFBF7AA5-A567-413D-BAC1-E7A229644683}" destId="{50A932C0-D6A9-4E4F-9C2F-2939B27FF58D}" srcOrd="1" destOrd="0" presId="urn:microsoft.com/office/officeart/2016/7/layout/RepeatingBendingProcessNew"/>
    <dgm:cxn modelId="{09D1AFA6-356B-4588-AAE0-825E0D60CEA2}" srcId="{A4D9E4D8-AF00-4909-867D-1490B9805A9C}" destId="{B44A2C4D-D8B7-4314-A9A9-50DA9CAC6AFF}" srcOrd="1" destOrd="0" parTransId="{106F4AF3-B58D-4139-BC1A-BD52A50881EB}" sibTransId="{0B0BE800-8D0F-4623-9502-D828442554B2}"/>
    <dgm:cxn modelId="{5E7D67A8-6549-48AD-B02E-03DB2CD78C82}" type="presOf" srcId="{AFBF7AA5-A567-413D-BAC1-E7A229644683}" destId="{813B6356-87E1-401A-9AA4-20DA677D8401}" srcOrd="0" destOrd="0" presId="urn:microsoft.com/office/officeart/2016/7/layout/RepeatingBendingProcessNew"/>
    <dgm:cxn modelId="{E230C2AE-F842-4269-AF83-DF94D403238B}" srcId="{A4D9E4D8-AF00-4909-867D-1490B9805A9C}" destId="{5E74AEA2-1410-46C1-99E1-1E8018DF0663}" srcOrd="4" destOrd="0" parTransId="{969C4138-2054-484E-8A6F-E5E77D4ED948}" sibTransId="{848AE33D-0EB7-4E73-885D-34A12922041B}"/>
    <dgm:cxn modelId="{A3F568B9-5DE8-45C5-AFF7-5D680FFD3246}" type="presOf" srcId="{05EBDB99-7038-4629-B476-5ADCF0F0EA7B}" destId="{FED65D2F-34F9-44B6-964E-691A803FE604}" srcOrd="1" destOrd="0" presId="urn:microsoft.com/office/officeart/2016/7/layout/RepeatingBendingProcessNew"/>
    <dgm:cxn modelId="{B011ADC2-64F2-4A69-93F5-179A2CFBBF7A}" type="presOf" srcId="{848AE33D-0EB7-4E73-885D-34A12922041B}" destId="{780EADAC-57BB-4BF7-9F66-49147755F42E}" srcOrd="1" destOrd="0" presId="urn:microsoft.com/office/officeart/2016/7/layout/RepeatingBendingProcessNew"/>
    <dgm:cxn modelId="{403CD6D5-4098-46C8-AFEA-3B9F32CE66B4}" type="presOf" srcId="{07270AA6-A0BC-42FF-9D5F-8BB5DDF34C72}" destId="{9BA433F2-1A77-4DD4-9285-8BB30713F10A}" srcOrd="0" destOrd="0" presId="urn:microsoft.com/office/officeart/2016/7/layout/RepeatingBendingProcessNew"/>
    <dgm:cxn modelId="{841996D9-E4DE-4EBE-ACB1-403CA869C0B6}" srcId="{A4D9E4D8-AF00-4909-867D-1490B9805A9C}" destId="{52EBB6CA-5386-42DA-AAF8-68CFB074E47C}" srcOrd="0" destOrd="0" parTransId="{21CA07D9-1794-4AD8-BFD5-6D3BB4BE607F}" sibTransId="{05EBDB99-7038-4629-B476-5ADCF0F0EA7B}"/>
    <dgm:cxn modelId="{34131CF2-E5BA-40D0-9468-4556293554D2}" type="presOf" srcId="{848AE33D-0EB7-4E73-885D-34A12922041B}" destId="{C7558EE3-31BC-4781-BBD4-362E2AA6C9B7}" srcOrd="0" destOrd="0" presId="urn:microsoft.com/office/officeart/2016/7/layout/RepeatingBendingProcessNew"/>
    <dgm:cxn modelId="{A863250E-283D-4567-9334-E558C2698F03}" type="presParOf" srcId="{DE18FC82-A6A7-4ECA-BBC4-4E57CF659CE7}" destId="{A300DE24-AA03-4A6A-B95F-AEBDF15EA450}" srcOrd="0" destOrd="0" presId="urn:microsoft.com/office/officeart/2016/7/layout/RepeatingBendingProcessNew"/>
    <dgm:cxn modelId="{22229088-B44F-477E-9A3A-692B89C7FE73}" type="presParOf" srcId="{DE18FC82-A6A7-4ECA-BBC4-4E57CF659CE7}" destId="{7EE52C01-CCA0-49F6-8232-78E0896B384B}" srcOrd="1" destOrd="0" presId="urn:microsoft.com/office/officeart/2016/7/layout/RepeatingBendingProcessNew"/>
    <dgm:cxn modelId="{D54C792A-43DA-4F40-9480-4810C3D3E613}" type="presParOf" srcId="{7EE52C01-CCA0-49F6-8232-78E0896B384B}" destId="{FED65D2F-34F9-44B6-964E-691A803FE604}" srcOrd="0" destOrd="0" presId="urn:microsoft.com/office/officeart/2016/7/layout/RepeatingBendingProcessNew"/>
    <dgm:cxn modelId="{A0E8BFD8-19BA-46EF-BEF7-6E3843D69805}" type="presParOf" srcId="{DE18FC82-A6A7-4ECA-BBC4-4E57CF659CE7}" destId="{6C6CBF81-DCDD-4138-B165-506DDC170A3E}" srcOrd="2" destOrd="0" presId="urn:microsoft.com/office/officeart/2016/7/layout/RepeatingBendingProcessNew"/>
    <dgm:cxn modelId="{89C795EC-FD6E-45C2-B60B-8390447C59B1}" type="presParOf" srcId="{DE18FC82-A6A7-4ECA-BBC4-4E57CF659CE7}" destId="{DF4756BE-91E5-4732-BB8C-A0F27B0DD992}" srcOrd="3" destOrd="0" presId="urn:microsoft.com/office/officeart/2016/7/layout/RepeatingBendingProcessNew"/>
    <dgm:cxn modelId="{3C148F1B-40D4-44F8-AC12-D2CC06499CE4}" type="presParOf" srcId="{DF4756BE-91E5-4732-BB8C-A0F27B0DD992}" destId="{710E5E9C-2317-4592-92FE-78CF10A06EC6}" srcOrd="0" destOrd="0" presId="urn:microsoft.com/office/officeart/2016/7/layout/RepeatingBendingProcessNew"/>
    <dgm:cxn modelId="{48AA8C7D-8B8E-49E9-ACEB-0E57B66FF4F0}" type="presParOf" srcId="{DE18FC82-A6A7-4ECA-BBC4-4E57CF659CE7}" destId="{9BA433F2-1A77-4DD4-9285-8BB30713F10A}" srcOrd="4" destOrd="0" presId="urn:microsoft.com/office/officeart/2016/7/layout/RepeatingBendingProcessNew"/>
    <dgm:cxn modelId="{0EEB02CD-7DE8-4737-A7C0-31754C5D8244}" type="presParOf" srcId="{DE18FC82-A6A7-4ECA-BBC4-4E57CF659CE7}" destId="{ED014A5D-D338-4D87-AA80-FF49F2CC0411}" srcOrd="5" destOrd="0" presId="urn:microsoft.com/office/officeart/2016/7/layout/RepeatingBendingProcessNew"/>
    <dgm:cxn modelId="{50DC6D02-DE3A-4A06-93F2-BC4273AB735A}" type="presParOf" srcId="{ED014A5D-D338-4D87-AA80-FF49F2CC0411}" destId="{41CEBCF1-3497-4615-85F2-90DBE8F5A1DE}" srcOrd="0" destOrd="0" presId="urn:microsoft.com/office/officeart/2016/7/layout/RepeatingBendingProcessNew"/>
    <dgm:cxn modelId="{D85EC8FF-8687-4F7D-9601-D6EFD3CD9022}" type="presParOf" srcId="{DE18FC82-A6A7-4ECA-BBC4-4E57CF659CE7}" destId="{319338FC-F5A0-403E-98DD-43553FDC15AD}" srcOrd="6" destOrd="0" presId="urn:microsoft.com/office/officeart/2016/7/layout/RepeatingBendingProcessNew"/>
    <dgm:cxn modelId="{67A2D5B7-FE9E-4CC4-84B5-1A0114B53CCF}" type="presParOf" srcId="{DE18FC82-A6A7-4ECA-BBC4-4E57CF659CE7}" destId="{813B6356-87E1-401A-9AA4-20DA677D8401}" srcOrd="7" destOrd="0" presId="urn:microsoft.com/office/officeart/2016/7/layout/RepeatingBendingProcessNew"/>
    <dgm:cxn modelId="{28AA841B-A409-4DDF-AC88-CDC1ECC4F2CF}" type="presParOf" srcId="{813B6356-87E1-401A-9AA4-20DA677D8401}" destId="{50A932C0-D6A9-4E4F-9C2F-2939B27FF58D}" srcOrd="0" destOrd="0" presId="urn:microsoft.com/office/officeart/2016/7/layout/RepeatingBendingProcessNew"/>
    <dgm:cxn modelId="{3F6E9B6D-D14F-49F0-BC83-090A66C9CFA4}" type="presParOf" srcId="{DE18FC82-A6A7-4ECA-BBC4-4E57CF659CE7}" destId="{8B44C1AE-3A77-46B7-BF24-BF385A9AAD93}" srcOrd="8" destOrd="0" presId="urn:microsoft.com/office/officeart/2016/7/layout/RepeatingBendingProcessNew"/>
    <dgm:cxn modelId="{27F3EBBE-3241-47DB-ABEC-937CCD334049}" type="presParOf" srcId="{DE18FC82-A6A7-4ECA-BBC4-4E57CF659CE7}" destId="{C7558EE3-31BC-4781-BBD4-362E2AA6C9B7}" srcOrd="9" destOrd="0" presId="urn:microsoft.com/office/officeart/2016/7/layout/RepeatingBendingProcessNew"/>
    <dgm:cxn modelId="{6C1BF87A-CE9B-4A9E-A1F6-88C578C2F50E}" type="presParOf" srcId="{C7558EE3-31BC-4781-BBD4-362E2AA6C9B7}" destId="{780EADAC-57BB-4BF7-9F66-49147755F42E}" srcOrd="0" destOrd="0" presId="urn:microsoft.com/office/officeart/2016/7/layout/RepeatingBendingProcessNew"/>
    <dgm:cxn modelId="{5DAD56A4-D924-4CBE-86BC-EA8CEA99F25B}" type="presParOf" srcId="{DE18FC82-A6A7-4ECA-BBC4-4E57CF659CE7}" destId="{FF455413-CEF5-4C5C-B043-B094FF5EA3C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20A5EE-D131-4206-A93E-C6E6F3ECD1F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A712EE-7BE8-4DB3-A213-B842FCC504E1}">
      <dgm:prSet custT="1"/>
      <dgm:spPr/>
      <dgm:t>
        <a:bodyPr/>
        <a:lstStyle/>
        <a:p>
          <a:r>
            <a:rPr lang="en-US" sz="3100" kern="1200" dirty="0"/>
            <a:t>Reactive </a:t>
          </a:r>
          <a:r>
            <a:rPr lang="en-US" sz="4000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→ </a:t>
          </a:r>
          <a:r>
            <a:rPr lang="en-US" sz="4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Proactive</a:t>
          </a:r>
          <a:endParaRPr lang="en-US" sz="31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C5EF3-A86A-4F26-82CD-60AD526972C7}" type="parTrans" cxnId="{B34F0BAF-8536-4316-864E-8FA40DA1F2F8}">
      <dgm:prSet/>
      <dgm:spPr/>
      <dgm:t>
        <a:bodyPr/>
        <a:lstStyle/>
        <a:p>
          <a:endParaRPr lang="en-US"/>
        </a:p>
      </dgm:t>
    </dgm:pt>
    <dgm:pt modelId="{FDF82104-74E2-4E3F-A220-6C67F9ED3A14}" type="sibTrans" cxnId="{B34F0BAF-8536-4316-864E-8FA40DA1F2F8}">
      <dgm:prSet/>
      <dgm:spPr/>
      <dgm:t>
        <a:bodyPr/>
        <a:lstStyle/>
        <a:p>
          <a:endParaRPr lang="en-US"/>
        </a:p>
      </dgm:t>
    </dgm:pt>
    <dgm:pt modelId="{9FD0CF20-FAD6-4CD3-9688-CCA133EDFD79}">
      <dgm:prSet custT="1"/>
      <dgm:spPr/>
      <dgm:t>
        <a:bodyPr/>
        <a:lstStyle/>
        <a:p>
          <a:r>
            <a:rPr lang="en-US" sz="3100" kern="1200" dirty="0"/>
            <a:t>Urgent </a:t>
          </a:r>
          <a:r>
            <a:rPr lang="en-US" sz="4000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→</a:t>
          </a:r>
          <a:r>
            <a:rPr lang="en-US" sz="3100" kern="1200" dirty="0"/>
            <a:t> </a:t>
          </a:r>
          <a:r>
            <a:rPr lang="en-US" sz="4000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Important</a:t>
          </a:r>
        </a:p>
      </dgm:t>
    </dgm:pt>
    <dgm:pt modelId="{4E22C189-324F-4F14-BD22-32EE38D71045}" type="parTrans" cxnId="{F47BB544-8533-4396-A45A-0BDBE2C12F6F}">
      <dgm:prSet/>
      <dgm:spPr/>
      <dgm:t>
        <a:bodyPr/>
        <a:lstStyle/>
        <a:p>
          <a:endParaRPr lang="en-US"/>
        </a:p>
      </dgm:t>
    </dgm:pt>
    <dgm:pt modelId="{66BFDD5B-4E24-48D3-BD02-117373E7174A}" type="sibTrans" cxnId="{F47BB544-8533-4396-A45A-0BDBE2C12F6F}">
      <dgm:prSet/>
      <dgm:spPr/>
      <dgm:t>
        <a:bodyPr/>
        <a:lstStyle/>
        <a:p>
          <a:endParaRPr lang="en-US"/>
        </a:p>
      </dgm:t>
    </dgm:pt>
    <dgm:pt modelId="{5828E7EE-9823-4CBF-B0A8-C439348229D5}">
      <dgm:prSet custT="1"/>
      <dgm:spPr/>
      <dgm:t>
        <a:bodyPr/>
        <a:lstStyle/>
        <a:p>
          <a:r>
            <a:rPr lang="en-US" sz="3100" kern="1200" dirty="0"/>
            <a:t>Crisis Management </a:t>
          </a:r>
          <a:r>
            <a:rPr lang="en-US" sz="4000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→ Mission Advancement</a:t>
          </a:r>
        </a:p>
      </dgm:t>
    </dgm:pt>
    <dgm:pt modelId="{E8FD4879-8F1B-4A59-8A55-9806574FD823}" type="parTrans" cxnId="{BA8280B0-E189-4C8B-A329-8E370E1D9EF6}">
      <dgm:prSet/>
      <dgm:spPr/>
      <dgm:t>
        <a:bodyPr/>
        <a:lstStyle/>
        <a:p>
          <a:endParaRPr lang="en-US"/>
        </a:p>
      </dgm:t>
    </dgm:pt>
    <dgm:pt modelId="{E1A81863-5A31-4E59-A3C0-EA1F407F55D6}" type="sibTrans" cxnId="{BA8280B0-E189-4C8B-A329-8E370E1D9EF6}">
      <dgm:prSet/>
      <dgm:spPr/>
      <dgm:t>
        <a:bodyPr/>
        <a:lstStyle/>
        <a:p>
          <a:endParaRPr lang="en-US"/>
        </a:p>
      </dgm:t>
    </dgm:pt>
    <dgm:pt modelId="{1F9849A6-F278-4E9E-971C-F5651E605825}" type="pres">
      <dgm:prSet presAssocID="{1E20A5EE-D131-4206-A93E-C6E6F3ECD1FC}" presName="diagram" presStyleCnt="0">
        <dgm:presLayoutVars>
          <dgm:dir/>
          <dgm:resizeHandles val="exact"/>
        </dgm:presLayoutVars>
      </dgm:prSet>
      <dgm:spPr/>
    </dgm:pt>
    <dgm:pt modelId="{BFB7D863-2B7C-42A9-81E7-DEEE7FC0CD3D}" type="pres">
      <dgm:prSet presAssocID="{82A712EE-7BE8-4DB3-A213-B842FCC504E1}" presName="node" presStyleLbl="node1" presStyleIdx="0" presStyleCnt="3">
        <dgm:presLayoutVars>
          <dgm:bulletEnabled val="1"/>
        </dgm:presLayoutVars>
      </dgm:prSet>
      <dgm:spPr/>
    </dgm:pt>
    <dgm:pt modelId="{7F5D6EED-B78C-49BF-B712-824CDFA6118F}" type="pres">
      <dgm:prSet presAssocID="{FDF82104-74E2-4E3F-A220-6C67F9ED3A14}" presName="sibTrans" presStyleCnt="0"/>
      <dgm:spPr/>
    </dgm:pt>
    <dgm:pt modelId="{4D4C7C54-43A6-4099-84EC-AC2658DC5C77}" type="pres">
      <dgm:prSet presAssocID="{9FD0CF20-FAD6-4CD3-9688-CCA133EDFD79}" presName="node" presStyleLbl="node1" presStyleIdx="1" presStyleCnt="3" custLinFactNeighborX="161" custLinFactNeighborY="-1281">
        <dgm:presLayoutVars>
          <dgm:bulletEnabled val="1"/>
        </dgm:presLayoutVars>
      </dgm:prSet>
      <dgm:spPr/>
    </dgm:pt>
    <dgm:pt modelId="{DBB1CEB9-70BD-4F1E-83A5-70B53E06177F}" type="pres">
      <dgm:prSet presAssocID="{66BFDD5B-4E24-48D3-BD02-117373E7174A}" presName="sibTrans" presStyleCnt="0"/>
      <dgm:spPr/>
    </dgm:pt>
    <dgm:pt modelId="{3AD24BA3-763F-449E-9BAD-ABEB5C11A396}" type="pres">
      <dgm:prSet presAssocID="{5828E7EE-9823-4CBF-B0A8-C439348229D5}" presName="node" presStyleLbl="node1" presStyleIdx="2" presStyleCnt="3">
        <dgm:presLayoutVars>
          <dgm:bulletEnabled val="1"/>
        </dgm:presLayoutVars>
      </dgm:prSet>
      <dgm:spPr/>
    </dgm:pt>
  </dgm:ptLst>
  <dgm:cxnLst>
    <dgm:cxn modelId="{809E6529-AABB-469B-B8AF-957C632B2FA9}" type="presOf" srcId="{5828E7EE-9823-4CBF-B0A8-C439348229D5}" destId="{3AD24BA3-763F-449E-9BAD-ABEB5C11A396}" srcOrd="0" destOrd="0" presId="urn:microsoft.com/office/officeart/2005/8/layout/default"/>
    <dgm:cxn modelId="{F47BB544-8533-4396-A45A-0BDBE2C12F6F}" srcId="{1E20A5EE-D131-4206-A93E-C6E6F3ECD1FC}" destId="{9FD0CF20-FAD6-4CD3-9688-CCA133EDFD79}" srcOrd="1" destOrd="0" parTransId="{4E22C189-324F-4F14-BD22-32EE38D71045}" sibTransId="{66BFDD5B-4E24-48D3-BD02-117373E7174A}"/>
    <dgm:cxn modelId="{5053BD53-E510-4226-A85F-443D1AA243EE}" type="presOf" srcId="{82A712EE-7BE8-4DB3-A213-B842FCC504E1}" destId="{BFB7D863-2B7C-42A9-81E7-DEEE7FC0CD3D}" srcOrd="0" destOrd="0" presId="urn:microsoft.com/office/officeart/2005/8/layout/default"/>
    <dgm:cxn modelId="{B34F0BAF-8536-4316-864E-8FA40DA1F2F8}" srcId="{1E20A5EE-D131-4206-A93E-C6E6F3ECD1FC}" destId="{82A712EE-7BE8-4DB3-A213-B842FCC504E1}" srcOrd="0" destOrd="0" parTransId="{764C5EF3-A86A-4F26-82CD-60AD526972C7}" sibTransId="{FDF82104-74E2-4E3F-A220-6C67F9ED3A14}"/>
    <dgm:cxn modelId="{BA8280B0-E189-4C8B-A329-8E370E1D9EF6}" srcId="{1E20A5EE-D131-4206-A93E-C6E6F3ECD1FC}" destId="{5828E7EE-9823-4CBF-B0A8-C439348229D5}" srcOrd="2" destOrd="0" parTransId="{E8FD4879-8F1B-4A59-8A55-9806574FD823}" sibTransId="{E1A81863-5A31-4E59-A3C0-EA1F407F55D6}"/>
    <dgm:cxn modelId="{2FFB80BF-A1C3-461C-A702-0CCE4DADECA3}" type="presOf" srcId="{9FD0CF20-FAD6-4CD3-9688-CCA133EDFD79}" destId="{4D4C7C54-43A6-4099-84EC-AC2658DC5C77}" srcOrd="0" destOrd="0" presId="urn:microsoft.com/office/officeart/2005/8/layout/default"/>
    <dgm:cxn modelId="{C61207EB-D046-40E0-A6F8-B4D46436A7B3}" type="presOf" srcId="{1E20A5EE-D131-4206-A93E-C6E6F3ECD1FC}" destId="{1F9849A6-F278-4E9E-971C-F5651E605825}" srcOrd="0" destOrd="0" presId="urn:microsoft.com/office/officeart/2005/8/layout/default"/>
    <dgm:cxn modelId="{9072E81E-FDC0-4D7B-BBB6-85F0167D505D}" type="presParOf" srcId="{1F9849A6-F278-4E9E-971C-F5651E605825}" destId="{BFB7D863-2B7C-42A9-81E7-DEEE7FC0CD3D}" srcOrd="0" destOrd="0" presId="urn:microsoft.com/office/officeart/2005/8/layout/default"/>
    <dgm:cxn modelId="{AF92FECF-7102-4F25-9032-7226A1C29A33}" type="presParOf" srcId="{1F9849A6-F278-4E9E-971C-F5651E605825}" destId="{7F5D6EED-B78C-49BF-B712-824CDFA6118F}" srcOrd="1" destOrd="0" presId="urn:microsoft.com/office/officeart/2005/8/layout/default"/>
    <dgm:cxn modelId="{560B90E2-FF20-42C5-B949-E0D93F4B73E3}" type="presParOf" srcId="{1F9849A6-F278-4E9E-971C-F5651E605825}" destId="{4D4C7C54-43A6-4099-84EC-AC2658DC5C77}" srcOrd="2" destOrd="0" presId="urn:microsoft.com/office/officeart/2005/8/layout/default"/>
    <dgm:cxn modelId="{6363BC22-2DA0-42DF-8139-34F1D89D596E}" type="presParOf" srcId="{1F9849A6-F278-4E9E-971C-F5651E605825}" destId="{DBB1CEB9-70BD-4F1E-83A5-70B53E06177F}" srcOrd="3" destOrd="0" presId="urn:microsoft.com/office/officeart/2005/8/layout/default"/>
    <dgm:cxn modelId="{BAB6C979-DD74-401B-8774-4D38D62E95A8}" type="presParOf" srcId="{1F9849A6-F278-4E9E-971C-F5651E605825}" destId="{3AD24BA3-763F-449E-9BAD-ABEB5C11A39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0E10C-8E56-4C1E-80BB-6EF7D9B608F3}">
      <dsp:nvSpPr>
        <dsp:cNvPr id="0" name=""/>
        <dsp:cNvSpPr/>
      </dsp:nvSpPr>
      <dsp:spPr>
        <a:xfrm>
          <a:off x="0" y="6826"/>
          <a:ext cx="78867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We discuss the same issues repeatedly</a:t>
          </a:r>
        </a:p>
      </dsp:txBody>
      <dsp:txXfrm>
        <a:off x="38638" y="45464"/>
        <a:ext cx="7809424" cy="714229"/>
      </dsp:txXfrm>
    </dsp:sp>
    <dsp:sp modelId="{EFC94D19-BE9E-4F3F-9E6F-D6F7E3166C50}">
      <dsp:nvSpPr>
        <dsp:cNvPr id="0" name=""/>
        <dsp:cNvSpPr/>
      </dsp:nvSpPr>
      <dsp:spPr>
        <a:xfrm>
          <a:off x="0" y="893371"/>
          <a:ext cx="7886700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Decisions get delayed</a:t>
          </a:r>
        </a:p>
      </dsp:txBody>
      <dsp:txXfrm>
        <a:off x="38638" y="932009"/>
        <a:ext cx="7809424" cy="714229"/>
      </dsp:txXfrm>
    </dsp:sp>
    <dsp:sp modelId="{C9122081-4B32-49AA-ABE6-FC7735571B6B}">
      <dsp:nvSpPr>
        <dsp:cNvPr id="0" name=""/>
        <dsp:cNvSpPr/>
      </dsp:nvSpPr>
      <dsp:spPr>
        <a:xfrm>
          <a:off x="0" y="1779916"/>
          <a:ext cx="78867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Responsibilities become unclear </a:t>
          </a:r>
        </a:p>
      </dsp:txBody>
      <dsp:txXfrm>
        <a:off x="38638" y="1818554"/>
        <a:ext cx="7809424" cy="714229"/>
      </dsp:txXfrm>
    </dsp:sp>
    <dsp:sp modelId="{98F6B59A-2312-42F9-BD76-460873906349}">
      <dsp:nvSpPr>
        <dsp:cNvPr id="0" name=""/>
        <dsp:cNvSpPr/>
      </dsp:nvSpPr>
      <dsp:spPr>
        <a:xfrm>
          <a:off x="0" y="2666461"/>
          <a:ext cx="78867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Problems become crises</a:t>
          </a:r>
        </a:p>
      </dsp:txBody>
      <dsp:txXfrm>
        <a:off x="38638" y="2705099"/>
        <a:ext cx="7809424" cy="714229"/>
      </dsp:txXfrm>
    </dsp:sp>
    <dsp:sp modelId="{C712F034-15CD-4308-8B17-EC6E4BCF8988}">
      <dsp:nvSpPr>
        <dsp:cNvPr id="0" name=""/>
        <dsp:cNvSpPr/>
      </dsp:nvSpPr>
      <dsp:spPr>
        <a:xfrm>
          <a:off x="0" y="3553006"/>
          <a:ext cx="7886700" cy="7915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Results get postponed</a:t>
          </a:r>
        </a:p>
      </dsp:txBody>
      <dsp:txXfrm>
        <a:off x="38638" y="3591644"/>
        <a:ext cx="7809424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553AA-9A88-4169-A305-4A427A8FA6E0}">
      <dsp:nvSpPr>
        <dsp:cNvPr id="0" name=""/>
        <dsp:cNvSpPr/>
      </dsp:nvSpPr>
      <dsp:spPr>
        <a:xfrm>
          <a:off x="0" y="37141"/>
          <a:ext cx="7886700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People know what they're responsible for Meetings become shorter</a:t>
          </a:r>
        </a:p>
      </dsp:txBody>
      <dsp:txXfrm>
        <a:off x="52431" y="89572"/>
        <a:ext cx="7781838" cy="969198"/>
      </dsp:txXfrm>
    </dsp:sp>
    <dsp:sp modelId="{F02F7725-1048-4699-AEE2-58F0418C1EC0}">
      <dsp:nvSpPr>
        <dsp:cNvPr id="0" name=""/>
        <dsp:cNvSpPr/>
      </dsp:nvSpPr>
      <dsp:spPr>
        <a:xfrm>
          <a:off x="0" y="1188961"/>
          <a:ext cx="7886700" cy="10740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Progress can be measured</a:t>
          </a:r>
        </a:p>
      </dsp:txBody>
      <dsp:txXfrm>
        <a:off x="52431" y="1241392"/>
        <a:ext cx="7781838" cy="969198"/>
      </dsp:txXfrm>
    </dsp:sp>
    <dsp:sp modelId="{62F819DC-AE43-437B-AAE5-F1E46F3B84F7}">
      <dsp:nvSpPr>
        <dsp:cNvPr id="0" name=""/>
        <dsp:cNvSpPr/>
      </dsp:nvSpPr>
      <dsp:spPr>
        <a:xfrm>
          <a:off x="0" y="2340781"/>
          <a:ext cx="7886700" cy="10740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Ministry receives more attention</a:t>
          </a:r>
        </a:p>
      </dsp:txBody>
      <dsp:txXfrm>
        <a:off x="52431" y="2393212"/>
        <a:ext cx="7781838" cy="969198"/>
      </dsp:txXfrm>
    </dsp:sp>
    <dsp:sp modelId="{56BB8900-6A29-4379-A841-63130A1931D8}">
      <dsp:nvSpPr>
        <dsp:cNvPr id="0" name=""/>
        <dsp:cNvSpPr/>
      </dsp:nvSpPr>
      <dsp:spPr>
        <a:xfrm>
          <a:off x="0" y="3492601"/>
          <a:ext cx="7886700" cy="10740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More satisfying experience for everyone because they feel the energy of accomplishment</a:t>
          </a:r>
        </a:p>
      </dsp:txBody>
      <dsp:txXfrm>
        <a:off x="52431" y="3545032"/>
        <a:ext cx="7781838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A32D0-F9B1-4B23-A06C-D12E01061BEF}">
      <dsp:nvSpPr>
        <dsp:cNvPr id="0" name=""/>
        <dsp:cNvSpPr/>
      </dsp:nvSpPr>
      <dsp:spPr>
        <a:xfrm>
          <a:off x="2684009" y="2036"/>
          <a:ext cx="3019511" cy="890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Clarity</a:t>
          </a:r>
        </a:p>
      </dsp:txBody>
      <dsp:txXfrm>
        <a:off x="2727467" y="45494"/>
        <a:ext cx="2932595" cy="803319"/>
      </dsp:txXfrm>
    </dsp:sp>
    <dsp:sp modelId="{DF3B3DBD-DE54-424A-A22B-8C47B1CC516B}">
      <dsp:nvSpPr>
        <dsp:cNvPr id="0" name=""/>
        <dsp:cNvSpPr/>
      </dsp:nvSpPr>
      <dsp:spPr>
        <a:xfrm>
          <a:off x="2684009" y="936783"/>
          <a:ext cx="3019511" cy="8902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Accountability </a:t>
          </a:r>
        </a:p>
      </dsp:txBody>
      <dsp:txXfrm>
        <a:off x="2727467" y="980241"/>
        <a:ext cx="2932595" cy="803319"/>
      </dsp:txXfrm>
    </dsp:sp>
    <dsp:sp modelId="{101A1F66-3223-4962-9292-2D5530115B26}">
      <dsp:nvSpPr>
        <dsp:cNvPr id="0" name=""/>
        <dsp:cNvSpPr/>
      </dsp:nvSpPr>
      <dsp:spPr>
        <a:xfrm>
          <a:off x="2684009" y="1871531"/>
          <a:ext cx="3019511" cy="8902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Alignment</a:t>
          </a:r>
        </a:p>
      </dsp:txBody>
      <dsp:txXfrm>
        <a:off x="2727467" y="1914989"/>
        <a:ext cx="2932595" cy="803319"/>
      </dsp:txXfrm>
    </dsp:sp>
    <dsp:sp modelId="{8A6C2E69-2484-463C-9140-C0B0F4C9D30B}">
      <dsp:nvSpPr>
        <dsp:cNvPr id="0" name=""/>
        <dsp:cNvSpPr/>
      </dsp:nvSpPr>
      <dsp:spPr>
        <a:xfrm>
          <a:off x="2684009" y="2806278"/>
          <a:ext cx="3019511" cy="8902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Progress</a:t>
          </a:r>
        </a:p>
      </dsp:txBody>
      <dsp:txXfrm>
        <a:off x="2727467" y="2849736"/>
        <a:ext cx="2932595" cy="803319"/>
      </dsp:txXfrm>
    </dsp:sp>
    <dsp:sp modelId="{8EEA11F7-A653-49E6-9092-77009E6E5752}">
      <dsp:nvSpPr>
        <dsp:cNvPr id="0" name=""/>
        <dsp:cNvSpPr/>
      </dsp:nvSpPr>
      <dsp:spPr>
        <a:xfrm>
          <a:off x="2684009" y="3741026"/>
          <a:ext cx="3019511" cy="8902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Time </a:t>
          </a:r>
        </a:p>
      </dsp:txBody>
      <dsp:txXfrm>
        <a:off x="2727467" y="3784484"/>
        <a:ext cx="2932595" cy="803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57C9D-549E-41CA-A8C7-B1EDF27FFE4F}">
      <dsp:nvSpPr>
        <dsp:cNvPr id="0" name=""/>
        <dsp:cNvSpPr/>
      </dsp:nvSpPr>
      <dsp:spPr>
        <a:xfrm>
          <a:off x="0" y="833285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are we going?</a:t>
          </a:r>
        </a:p>
      </dsp:txBody>
      <dsp:txXfrm>
        <a:off x="0" y="833285"/>
        <a:ext cx="2464593" cy="1478756"/>
      </dsp:txXfrm>
    </dsp:sp>
    <dsp:sp modelId="{35762BE2-9742-479A-81A7-D99C48A2EB5A}">
      <dsp:nvSpPr>
        <dsp:cNvPr id="0" name=""/>
        <dsp:cNvSpPr/>
      </dsp:nvSpPr>
      <dsp:spPr>
        <a:xfrm>
          <a:off x="2711053" y="862787"/>
          <a:ext cx="2464593" cy="1478756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trying to accomplish?</a:t>
          </a:r>
        </a:p>
      </dsp:txBody>
      <dsp:txXfrm>
        <a:off x="2711053" y="862787"/>
        <a:ext cx="2464593" cy="1478756"/>
      </dsp:txXfrm>
    </dsp:sp>
    <dsp:sp modelId="{CB7EED15-9805-4B59-9399-93B4BEB8393E}">
      <dsp:nvSpPr>
        <dsp:cNvPr id="0" name=""/>
        <dsp:cNvSpPr/>
      </dsp:nvSpPr>
      <dsp:spPr>
        <a:xfrm>
          <a:off x="5422106" y="862787"/>
          <a:ext cx="2464593" cy="147875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is responsible?</a:t>
          </a:r>
        </a:p>
      </dsp:txBody>
      <dsp:txXfrm>
        <a:off x="5422106" y="862787"/>
        <a:ext cx="2464593" cy="1478756"/>
      </dsp:txXfrm>
    </dsp:sp>
    <dsp:sp modelId="{09A8207F-F20A-481A-9EE9-B73E69555B9B}">
      <dsp:nvSpPr>
        <dsp:cNvPr id="0" name=""/>
        <dsp:cNvSpPr/>
      </dsp:nvSpPr>
      <dsp:spPr>
        <a:xfrm>
          <a:off x="1355526" y="2588002"/>
          <a:ext cx="2464593" cy="1478756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 when?</a:t>
          </a:r>
        </a:p>
      </dsp:txBody>
      <dsp:txXfrm>
        <a:off x="1355526" y="2588002"/>
        <a:ext cx="2464593" cy="1478756"/>
      </dsp:txXfrm>
    </dsp:sp>
    <dsp:sp modelId="{7312324F-610C-40E8-BF15-FC6688FC18C1}">
      <dsp:nvSpPr>
        <dsp:cNvPr id="0" name=""/>
        <dsp:cNvSpPr/>
      </dsp:nvSpPr>
      <dsp:spPr>
        <a:xfrm>
          <a:off x="4066579" y="2588002"/>
          <a:ext cx="2464593" cy="147875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Benefits: Shared direction, accountability, faster decisions</a:t>
          </a:r>
        </a:p>
      </dsp:txBody>
      <dsp:txXfrm>
        <a:off x="4066579" y="2588002"/>
        <a:ext cx="2464593" cy="1478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57BC-A0A6-48D3-83ED-DA5A9FB2B5B0}">
      <dsp:nvSpPr>
        <dsp:cNvPr id="0" name=""/>
        <dsp:cNvSpPr/>
      </dsp:nvSpPr>
      <dsp:spPr>
        <a:xfrm>
          <a:off x="1270613" y="1091"/>
          <a:ext cx="2545463" cy="15272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Goals</a:t>
          </a:r>
        </a:p>
      </dsp:txBody>
      <dsp:txXfrm>
        <a:off x="1270613" y="1091"/>
        <a:ext cx="2545463" cy="1527277"/>
      </dsp:txXfrm>
    </dsp:sp>
    <dsp:sp modelId="{8F570D6D-46D1-49C1-90D4-6C057169DCD1}">
      <dsp:nvSpPr>
        <dsp:cNvPr id="0" name=""/>
        <dsp:cNvSpPr/>
      </dsp:nvSpPr>
      <dsp:spPr>
        <a:xfrm>
          <a:off x="4070623" y="1091"/>
          <a:ext cx="2545463" cy="1527277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Objectives</a:t>
          </a:r>
        </a:p>
      </dsp:txBody>
      <dsp:txXfrm>
        <a:off x="4070623" y="1091"/>
        <a:ext cx="2545463" cy="1527277"/>
      </dsp:txXfrm>
    </dsp:sp>
    <dsp:sp modelId="{4D510F2D-83F0-49B4-A5F3-6D152C1717ED}">
      <dsp:nvSpPr>
        <dsp:cNvPr id="0" name=""/>
        <dsp:cNvSpPr/>
      </dsp:nvSpPr>
      <dsp:spPr>
        <a:xfrm>
          <a:off x="1270613" y="1782916"/>
          <a:ext cx="2545463" cy="1527277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Owners</a:t>
          </a:r>
        </a:p>
      </dsp:txBody>
      <dsp:txXfrm>
        <a:off x="1270613" y="1782916"/>
        <a:ext cx="2545463" cy="1527277"/>
      </dsp:txXfrm>
    </dsp:sp>
    <dsp:sp modelId="{DDE21BED-46E7-4F3B-83B8-F85970696691}">
      <dsp:nvSpPr>
        <dsp:cNvPr id="0" name=""/>
        <dsp:cNvSpPr/>
      </dsp:nvSpPr>
      <dsp:spPr>
        <a:xfrm>
          <a:off x="4070623" y="1782916"/>
          <a:ext cx="2545463" cy="1527277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Timelines</a:t>
          </a:r>
        </a:p>
      </dsp:txBody>
      <dsp:txXfrm>
        <a:off x="4070623" y="1782916"/>
        <a:ext cx="2545463" cy="1527277"/>
      </dsp:txXfrm>
    </dsp:sp>
    <dsp:sp modelId="{A89A3330-9F08-4D81-B38E-867C17BCEAB5}">
      <dsp:nvSpPr>
        <dsp:cNvPr id="0" name=""/>
        <dsp:cNvSpPr/>
      </dsp:nvSpPr>
      <dsp:spPr>
        <a:xfrm>
          <a:off x="1270613" y="3564740"/>
          <a:ext cx="2545463" cy="1527277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Shift: 'What should we do?’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'How are we progressing?'</a:t>
          </a:r>
        </a:p>
      </dsp:txBody>
      <dsp:txXfrm>
        <a:off x="1270613" y="3564740"/>
        <a:ext cx="2545463" cy="1527277"/>
      </dsp:txXfrm>
    </dsp:sp>
    <dsp:sp modelId="{EAB92B9E-9623-4237-A752-C8789EA65609}">
      <dsp:nvSpPr>
        <dsp:cNvPr id="0" name=""/>
        <dsp:cNvSpPr/>
      </dsp:nvSpPr>
      <dsp:spPr>
        <a:xfrm>
          <a:off x="4070623" y="3564740"/>
          <a:ext cx="2545463" cy="152727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</a:t>
          </a:r>
          <a:r>
            <a: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discussion </a:t>
          </a:r>
          <a:r>
            <a:rPr lang="en-US" sz="2800" i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More</a:t>
          </a:r>
          <a:r>
            <a: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action </a:t>
          </a:r>
          <a:r>
            <a:rPr lang="en-US" sz="2800" i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More</a:t>
          </a:r>
          <a:r>
            <a: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Accomplished</a:t>
          </a:r>
        </a:p>
      </dsp:txBody>
      <dsp:txXfrm>
        <a:off x="4070623" y="3564740"/>
        <a:ext cx="2545463" cy="15272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2C01-CCA0-49F6-8232-78E0896B384B}">
      <dsp:nvSpPr>
        <dsp:cNvPr id="0" name=""/>
        <dsp:cNvSpPr/>
      </dsp:nvSpPr>
      <dsp:spPr>
        <a:xfrm>
          <a:off x="2405540" y="1036712"/>
          <a:ext cx="5216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162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52545" y="1079671"/>
        <a:ext cx="27611" cy="5522"/>
      </dsp:txXfrm>
    </dsp:sp>
    <dsp:sp modelId="{A300DE24-AA03-4A6A-B95F-AEBDF15EA450}">
      <dsp:nvSpPr>
        <dsp:cNvPr id="0" name=""/>
        <dsp:cNvSpPr/>
      </dsp:nvSpPr>
      <dsp:spPr>
        <a:xfrm>
          <a:off x="6378" y="362143"/>
          <a:ext cx="2400962" cy="14405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49" tIns="123494" rIns="117649" bIns="12349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Preserve institutional knowledge</a:t>
          </a:r>
        </a:p>
      </dsp:txBody>
      <dsp:txXfrm>
        <a:off x="6378" y="362143"/>
        <a:ext cx="2400962" cy="1440577"/>
      </dsp:txXfrm>
    </dsp:sp>
    <dsp:sp modelId="{DF4756BE-91E5-4732-BB8C-A0F27B0DD992}">
      <dsp:nvSpPr>
        <dsp:cNvPr id="0" name=""/>
        <dsp:cNvSpPr/>
      </dsp:nvSpPr>
      <dsp:spPr>
        <a:xfrm>
          <a:off x="5358724" y="1036712"/>
          <a:ext cx="5216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1621" y="45720"/>
              </a:lnTo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5729" y="1079671"/>
        <a:ext cx="27611" cy="5522"/>
      </dsp:txXfrm>
    </dsp:sp>
    <dsp:sp modelId="{6C6CBF81-DCDD-4138-B165-506DDC170A3E}">
      <dsp:nvSpPr>
        <dsp:cNvPr id="0" name=""/>
        <dsp:cNvSpPr/>
      </dsp:nvSpPr>
      <dsp:spPr>
        <a:xfrm>
          <a:off x="2959562" y="362143"/>
          <a:ext cx="2400962" cy="1440577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49" tIns="123494" rIns="117649" bIns="12349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Simplify training</a:t>
          </a:r>
        </a:p>
      </dsp:txBody>
      <dsp:txXfrm>
        <a:off x="2959562" y="362143"/>
        <a:ext cx="2400962" cy="1440577"/>
      </dsp:txXfrm>
    </dsp:sp>
    <dsp:sp modelId="{ED014A5D-D338-4D87-AA80-FF49F2CC0411}">
      <dsp:nvSpPr>
        <dsp:cNvPr id="0" name=""/>
        <dsp:cNvSpPr/>
      </dsp:nvSpPr>
      <dsp:spPr>
        <a:xfrm>
          <a:off x="1206859" y="1800921"/>
          <a:ext cx="5906368" cy="521621"/>
        </a:xfrm>
        <a:custGeom>
          <a:avLst/>
          <a:gdLst/>
          <a:ahLst/>
          <a:cxnLst/>
          <a:rect l="0" t="0" r="0" b="0"/>
          <a:pathLst>
            <a:path>
              <a:moveTo>
                <a:pt x="5906368" y="0"/>
              </a:moveTo>
              <a:lnTo>
                <a:pt x="5906368" y="277910"/>
              </a:lnTo>
              <a:lnTo>
                <a:pt x="0" y="277910"/>
              </a:lnTo>
              <a:lnTo>
                <a:pt x="0" y="521621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11740" y="2058970"/>
        <a:ext cx="296606" cy="5522"/>
      </dsp:txXfrm>
    </dsp:sp>
    <dsp:sp modelId="{9BA433F2-1A77-4DD4-9285-8BB30713F10A}">
      <dsp:nvSpPr>
        <dsp:cNvPr id="0" name=""/>
        <dsp:cNvSpPr/>
      </dsp:nvSpPr>
      <dsp:spPr>
        <a:xfrm>
          <a:off x="5912746" y="362143"/>
          <a:ext cx="2400962" cy="1440577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49" tIns="123494" rIns="117649" bIns="12349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Improve consistency</a:t>
          </a:r>
        </a:p>
      </dsp:txBody>
      <dsp:txXfrm>
        <a:off x="5912746" y="362143"/>
        <a:ext cx="2400962" cy="1440577"/>
      </dsp:txXfrm>
    </dsp:sp>
    <dsp:sp modelId="{813B6356-87E1-401A-9AA4-20DA677D8401}">
      <dsp:nvSpPr>
        <dsp:cNvPr id="0" name=""/>
        <dsp:cNvSpPr/>
      </dsp:nvSpPr>
      <dsp:spPr>
        <a:xfrm>
          <a:off x="2405540" y="3029511"/>
          <a:ext cx="5216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1621" y="45720"/>
              </a:lnTo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52545" y="3072470"/>
        <a:ext cx="27611" cy="5522"/>
      </dsp:txXfrm>
    </dsp:sp>
    <dsp:sp modelId="{319338FC-F5A0-403E-98DD-43553FDC15AD}">
      <dsp:nvSpPr>
        <dsp:cNvPr id="0" name=""/>
        <dsp:cNvSpPr/>
      </dsp:nvSpPr>
      <dsp:spPr>
        <a:xfrm>
          <a:off x="6378" y="2354942"/>
          <a:ext cx="2400962" cy="1440577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49" tIns="123494" rIns="117649" bIns="12349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Reduce confusion</a:t>
          </a:r>
        </a:p>
      </dsp:txBody>
      <dsp:txXfrm>
        <a:off x="6378" y="2354942"/>
        <a:ext cx="2400962" cy="1440577"/>
      </dsp:txXfrm>
    </dsp:sp>
    <dsp:sp modelId="{C7558EE3-31BC-4781-BBD4-362E2AA6C9B7}">
      <dsp:nvSpPr>
        <dsp:cNvPr id="0" name=""/>
        <dsp:cNvSpPr/>
      </dsp:nvSpPr>
      <dsp:spPr>
        <a:xfrm>
          <a:off x="5358724" y="3029511"/>
          <a:ext cx="5216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1621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5729" y="3072470"/>
        <a:ext cx="27611" cy="5522"/>
      </dsp:txXfrm>
    </dsp:sp>
    <dsp:sp modelId="{8B44C1AE-3A77-46B7-BF24-BF385A9AAD93}">
      <dsp:nvSpPr>
        <dsp:cNvPr id="0" name=""/>
        <dsp:cNvSpPr/>
      </dsp:nvSpPr>
      <dsp:spPr>
        <a:xfrm>
          <a:off x="2959562" y="2354942"/>
          <a:ext cx="2400962" cy="1440577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49" tIns="123494" rIns="117649" bIns="12349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Protect continuity</a:t>
          </a:r>
        </a:p>
      </dsp:txBody>
      <dsp:txXfrm>
        <a:off x="2959562" y="2354942"/>
        <a:ext cx="2400962" cy="1440577"/>
      </dsp:txXfrm>
    </dsp:sp>
    <dsp:sp modelId="{FF455413-CEF5-4C5C-B043-B094FF5EA3C1}">
      <dsp:nvSpPr>
        <dsp:cNvPr id="0" name=""/>
        <dsp:cNvSpPr/>
      </dsp:nvSpPr>
      <dsp:spPr>
        <a:xfrm>
          <a:off x="5912746" y="2354942"/>
          <a:ext cx="2400962" cy="144057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49" tIns="123494" rIns="117649" bIns="12349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Write it once. Save time for years.</a:t>
          </a:r>
        </a:p>
      </dsp:txBody>
      <dsp:txXfrm>
        <a:off x="5912746" y="2354942"/>
        <a:ext cx="2400962" cy="1440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7D863-2B7C-42A9-81E7-DEEE7FC0CD3D}">
      <dsp:nvSpPr>
        <dsp:cNvPr id="0" name=""/>
        <dsp:cNvSpPr/>
      </dsp:nvSpPr>
      <dsp:spPr>
        <a:xfrm>
          <a:off x="856" y="25676"/>
          <a:ext cx="3340650" cy="20043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Reactive </a:t>
          </a:r>
          <a:r>
            <a:rPr lang="en-US" sz="4000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→ </a:t>
          </a:r>
          <a:r>
            <a:rPr lang="en-US" sz="4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Proactive</a:t>
          </a:r>
          <a:endParaRPr lang="en-US" sz="31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6" y="25676"/>
        <a:ext cx="3340650" cy="2004390"/>
      </dsp:txXfrm>
    </dsp:sp>
    <dsp:sp modelId="{4D4C7C54-43A6-4099-84EC-AC2658DC5C77}">
      <dsp:nvSpPr>
        <dsp:cNvPr id="0" name=""/>
        <dsp:cNvSpPr/>
      </dsp:nvSpPr>
      <dsp:spPr>
        <a:xfrm>
          <a:off x="3676429" y="0"/>
          <a:ext cx="3340650" cy="200439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Urgent </a:t>
          </a:r>
          <a:r>
            <a:rPr lang="en-US" sz="4000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→</a:t>
          </a:r>
          <a:r>
            <a:rPr lang="en-US" sz="3100" kern="1200" dirty="0"/>
            <a:t> </a:t>
          </a:r>
          <a:r>
            <a:rPr lang="en-US" sz="4000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Important</a:t>
          </a:r>
        </a:p>
      </dsp:txBody>
      <dsp:txXfrm>
        <a:off x="3676429" y="0"/>
        <a:ext cx="3340650" cy="2004390"/>
      </dsp:txXfrm>
    </dsp:sp>
    <dsp:sp modelId="{3AD24BA3-763F-449E-9BAD-ABEB5C11A396}">
      <dsp:nvSpPr>
        <dsp:cNvPr id="0" name=""/>
        <dsp:cNvSpPr/>
      </dsp:nvSpPr>
      <dsp:spPr>
        <a:xfrm>
          <a:off x="1838214" y="2364132"/>
          <a:ext cx="3340650" cy="200439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Crisis Management </a:t>
          </a:r>
          <a:r>
            <a:rPr lang="en-US" sz="4000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→ Mission Advancement</a:t>
          </a:r>
        </a:p>
      </dsp:txBody>
      <dsp:txXfrm>
        <a:off x="1838214" y="2364132"/>
        <a:ext cx="3340650" cy="2004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D6CA55-F5AA-3586-37AE-7F0C14C0E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6078068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61238" y="1640740"/>
            <a:ext cx="4355593" cy="607806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-1"/>
            <a:ext cx="5735168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6068838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" y="-3"/>
            <a:ext cx="6068838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936149" y="1382224"/>
            <a:ext cx="5121259" cy="4093550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C990F-EDBD-4D9D-38B1-3540F79A3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687" y="1261304"/>
            <a:ext cx="4389921" cy="4008785"/>
          </a:xfrm>
        </p:spPr>
        <p:txBody>
          <a:bodyPr anchor="t"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Planning Creates</a:t>
            </a:r>
            <a:br>
              <a:rPr lang="en-US" sz="4200" dirty="0">
                <a:solidFill>
                  <a:srgbClr val="FFFFFF"/>
                </a:solidFill>
              </a:rPr>
            </a:b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Freedom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for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Ministry</a:t>
            </a:r>
            <a:endParaRPr lang="en-US" sz="42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53E34E-3D60-04C4-19E1-04B261D1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85"/>
          <a:stretch>
            <a:fillRect/>
          </a:stretch>
        </p:blipFill>
        <p:spPr>
          <a:xfrm>
            <a:off x="6078069" y="10"/>
            <a:ext cx="30748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03FD056D-EA03-D387-0E9E-884AA3C08F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506" b="-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Universal Meeting Planner</a:t>
            </a:r>
            <a:br>
              <a:rPr lang="en-US" sz="2700"/>
            </a:br>
            <a:r>
              <a:rPr lang="en-US" sz="2700"/>
              <a:t>Tool Presented Last November…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458065"/>
            <a:ext cx="4098726" cy="399425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Eliminates scheduling chaos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Prevents Burnout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Improves attendance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Improves preparation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Creates predictable workflows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Reduces surprises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r>
              <a:rPr lang="en-US" sz="7000" dirty="0"/>
              <a:t>The Real Value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B47578-68D3-5899-5228-7EB5CEDE9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116633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69" y="410352"/>
            <a:ext cx="6056111" cy="1112502"/>
          </a:xfrm>
        </p:spPr>
        <p:txBody>
          <a:bodyPr anchor="ctr">
            <a:normAutofit/>
          </a:bodyPr>
          <a:lstStyle/>
          <a:p>
            <a:r>
              <a:rPr lang="en-US" dirty="0"/>
              <a:t>Why It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607" y="1552351"/>
            <a:ext cx="6931373" cy="4678805"/>
          </a:xfrm>
        </p:spPr>
        <p:txBody>
          <a:bodyPr anchor="t">
            <a:noAutofit/>
          </a:bodyPr>
          <a:lstStyle/>
          <a:p>
            <a:r>
              <a:rPr lang="en-US" sz="2400" dirty="0"/>
              <a:t>Planning is not bureaucracy.</a:t>
            </a:r>
          </a:p>
          <a:p>
            <a:r>
              <a:rPr lang="en-US" sz="2400" dirty="0"/>
              <a:t>Planning is pastoral stewardship.</a:t>
            </a:r>
          </a:p>
          <a:p>
            <a:r>
              <a:rPr lang="en-US" sz="2400" dirty="0"/>
              <a:t>Every hour saved through preparation is an hour available for:</a:t>
            </a:r>
          </a:p>
          <a:p>
            <a:pPr lvl="1"/>
            <a:r>
              <a:rPr lang="en-US" sz="2400" dirty="0"/>
              <a:t>Sacraments</a:t>
            </a:r>
          </a:p>
          <a:p>
            <a:pPr lvl="1"/>
            <a:r>
              <a:rPr lang="en-US" sz="2400" dirty="0"/>
              <a:t>Evangelization</a:t>
            </a:r>
          </a:p>
          <a:p>
            <a:pPr lvl="1"/>
            <a:r>
              <a:rPr lang="en-US" sz="2400" dirty="0"/>
              <a:t>Accompaniment</a:t>
            </a:r>
          </a:p>
          <a:p>
            <a:pPr lvl="1"/>
            <a:r>
              <a:rPr lang="en-US" sz="2400" dirty="0"/>
              <a:t>Leadership</a:t>
            </a:r>
          </a:p>
          <a:p>
            <a:pPr lvl="1"/>
            <a:r>
              <a:rPr lang="en-US" sz="2400" dirty="0"/>
              <a:t>Mission</a:t>
            </a:r>
          </a:p>
          <a:p>
            <a:r>
              <a:rPr lang="en-US" sz="2400" dirty="0"/>
              <a:t>Planning today prevents firefighting tomorrow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818" y="2335140"/>
            <a:ext cx="7461503" cy="316998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hour spent planning in June can save ten hours of meetings and confusion in November.”</a:t>
            </a:r>
          </a:p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</a:pPr>
            <a:endParaRPr lang="en-US" sz="4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579D9C-6499-A5A9-512C-C95D36AD70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7272" b="909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79DCE-1108-C42A-9954-1B7F8E24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Without Planning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49CFB0-40B8-4396-C963-E89B2D023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40436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13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563C40-7659-A26F-927E-CB081F63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9C154-46F9-04E5-6A03-25477D49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934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With Planning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272250-C29C-4DF1-99BE-1973C0DB6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218998"/>
              </p:ext>
            </p:extLst>
          </p:nvPr>
        </p:nvGraphicFramePr>
        <p:xfrm>
          <a:off x="628650" y="1573161"/>
          <a:ext cx="7886700" cy="460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72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F3E07-C1D1-DC11-840D-AA704E0D7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3BA1E6A-95DF-4F15-8C28-39B2A6B0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0CFCA9-FC25-4A0A-A9B5-AD218F8CA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0A737B-D3D9-40DE-86E0-D1DADB7A3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651700-539A-4092-97FD-A9123B95A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EE83D-E1E4-1ECB-FB34-E010CF77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14" y="210822"/>
            <a:ext cx="9072102" cy="1496251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Bottom Line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Planning does not create more work, it </a:t>
            </a:r>
            <a:r>
              <a:rPr lang="en-US" sz="37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prevents: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62A8A-7E1A-0141-7551-167C5A0D6376}"/>
              </a:ext>
            </a:extLst>
          </p:cNvPr>
          <p:cNvSpPr txBox="1"/>
          <p:nvPr/>
        </p:nvSpPr>
        <p:spPr>
          <a:xfrm>
            <a:off x="4916129" y="1491878"/>
            <a:ext cx="3755923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Missed Deadlines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Repeated Discussions of the Same Issue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Preventable Crises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Decision Fatigue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Volunteer Frustration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Staff Burnout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Constant Firefighting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2944A-5BBB-10D9-F84F-2A9422465596}"/>
              </a:ext>
            </a:extLst>
          </p:cNvPr>
          <p:cNvSpPr txBox="1"/>
          <p:nvPr/>
        </p:nvSpPr>
        <p:spPr>
          <a:xfrm>
            <a:off x="706079" y="1473832"/>
            <a:ext cx="401667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Procrastination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Rework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Duplicate Effort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Miscommunication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Last-minute Scrambling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Unnecessary Meetings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Confusion regarding Responsibilities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9531BDE-7A8B-32B2-87DC-989803D03D29}"/>
              </a:ext>
            </a:extLst>
          </p:cNvPr>
          <p:cNvSpPr txBox="1">
            <a:spLocks/>
          </p:cNvSpPr>
          <p:nvPr/>
        </p:nvSpPr>
        <p:spPr>
          <a:xfrm>
            <a:off x="0" y="6009091"/>
            <a:ext cx="9072102" cy="679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en-US" sz="3700" b="1" i="1" dirty="0"/>
              <a:t>… time that could be spent on Ministry</a:t>
            </a:r>
          </a:p>
        </p:txBody>
      </p:sp>
    </p:spTree>
    <p:extLst>
      <p:ext uri="{BB962C8B-B14F-4D97-AF65-F5344CB8AC3E}">
        <p14:creationId xmlns:p14="http://schemas.microsoft.com/office/powerpoint/2010/main" val="57098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7BD1FE-5D0C-DAD9-F804-69A30EE0AF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9000" r="1" b="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>
            <a:normAutofit/>
          </a:bodyPr>
          <a:lstStyle/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Creates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CD83B9-2E8B-351E-9ECE-4C9372AE9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144052"/>
              </p:ext>
            </p:extLst>
          </p:nvPr>
        </p:nvGraphicFramePr>
        <p:xfrm>
          <a:off x="628649" y="1543665"/>
          <a:ext cx="8387531" cy="4633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DDFA0F-1E32-47AF-01FD-AEBF1459ED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r="20000"/>
          <a:stretch>
            <a:fillRect/>
          </a:stretch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Action Plans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701CBE-27CD-4C2B-2356-1EB97EA41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523208"/>
              </p:ext>
            </p:extLst>
          </p:nvPr>
        </p:nvGraphicFramePr>
        <p:xfrm>
          <a:off x="628640" y="1425678"/>
          <a:ext cx="7886700" cy="492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D89897-4F0D-23E4-B5C6-A521BBA2E8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25772" r="13228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 Plans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05A7BE-42F4-4D74-23B5-8390819F3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64819"/>
              </p:ext>
            </p:extLst>
          </p:nvPr>
        </p:nvGraphicFramePr>
        <p:xfrm>
          <a:off x="628650" y="1494503"/>
          <a:ext cx="7886700" cy="50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7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48" y="365125"/>
            <a:ext cx="8317705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Procedure Manuals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69CC97-20CE-C38D-9F74-87E9FE885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921432"/>
              </p:ext>
            </p:extLst>
          </p:nvPr>
        </p:nvGraphicFramePr>
        <p:xfrm>
          <a:off x="410766" y="2133600"/>
          <a:ext cx="8320087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288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Planning Creates   Freedom  for  Ministry</vt:lpstr>
      <vt:lpstr>PowerPoint Presentation</vt:lpstr>
      <vt:lpstr>Without Planning</vt:lpstr>
      <vt:lpstr>With Planning</vt:lpstr>
      <vt:lpstr>The Bottom Line… Planning does not create more work, it prevents: </vt:lpstr>
      <vt:lpstr>Planning Creates</vt:lpstr>
      <vt:lpstr>Family Action Plans</vt:lpstr>
      <vt:lpstr>Pillar Plans</vt:lpstr>
      <vt:lpstr>Create Procedure Manuals</vt:lpstr>
      <vt:lpstr>Universal Meeting Planner Tool Presented Last November…</vt:lpstr>
      <vt:lpstr>The Real Value</vt:lpstr>
      <vt:lpstr>Why It Matters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Greg Moran</dc:creator>
  <cp:keywords/>
  <dc:description>generated using python-pptx</dc:description>
  <cp:lastModifiedBy>Greg Moran</cp:lastModifiedBy>
  <cp:revision>6</cp:revision>
  <dcterms:created xsi:type="dcterms:W3CDTF">2013-01-27T09:14:16Z</dcterms:created>
  <dcterms:modified xsi:type="dcterms:W3CDTF">2026-06-17T18:07:12Z</dcterms:modified>
  <cp:category/>
</cp:coreProperties>
</file>